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98" r:id="rId5"/>
    <p:sldId id="354" r:id="rId6"/>
    <p:sldId id="289" r:id="rId8"/>
    <p:sldId id="352" r:id="rId9"/>
    <p:sldId id="295" r:id="rId10"/>
    <p:sldId id="290" r:id="rId11"/>
    <p:sldId id="321" r:id="rId12"/>
    <p:sldId id="322" r:id="rId13"/>
    <p:sldId id="264" r:id="rId14"/>
    <p:sldId id="353" r:id="rId15"/>
    <p:sldId id="288" r:id="rId16"/>
    <p:sldId id="355" r:id="rId17"/>
    <p:sldId id="356" r:id="rId18"/>
    <p:sldId id="28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C588"/>
    <a:srgbClr val="22C707"/>
    <a:srgbClr val="B30E0D"/>
    <a:srgbClr val="AE0A09"/>
    <a:srgbClr val="AD0B0A"/>
    <a:srgbClr val="FFFF66"/>
    <a:srgbClr val="EDEF2B"/>
    <a:srgbClr val="D0EBAE"/>
    <a:srgbClr val="942D2E"/>
    <a:srgbClr val="2B4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306" y="-672"/>
      </p:cViewPr>
      <p:guideLst>
        <p:guide orient="horz" pos="2278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owser 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 userDrawn="1"/>
        </p:nvGrpSpPr>
        <p:grpSpPr>
          <a:xfrm>
            <a:off x="952501" y="2146223"/>
            <a:ext cx="6043723" cy="3721179"/>
            <a:chOff x="952500" y="2146221"/>
            <a:chExt cx="6043723" cy="3721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2"/>
            <p:cNvSpPr/>
            <p:nvPr/>
          </p:nvSpPr>
          <p:spPr>
            <a:xfrm>
              <a:off x="952500" y="2146221"/>
              <a:ext cx="6043723" cy="373695"/>
            </a:xfrm>
            <a:prstGeom prst="roundRect">
              <a:avLst>
                <a:gd name="adj" fmla="val 1442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Rectangle 3"/>
            <p:cNvSpPr/>
            <p:nvPr/>
          </p:nvSpPr>
          <p:spPr>
            <a:xfrm>
              <a:off x="952500" y="2402957"/>
              <a:ext cx="6043723" cy="346444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" name="Group 4"/>
          <p:cNvGrpSpPr/>
          <p:nvPr userDrawn="1"/>
        </p:nvGrpSpPr>
        <p:grpSpPr bwMode="auto">
          <a:xfrm>
            <a:off x="6380163" y="2233613"/>
            <a:ext cx="392112" cy="95250"/>
            <a:chOff x="6379532" y="2222716"/>
            <a:chExt cx="393409" cy="95693"/>
          </a:xfrm>
        </p:grpSpPr>
        <p:sp>
          <p:nvSpPr>
            <p:cNvPr id="7" name="Oval 5"/>
            <p:cNvSpPr/>
            <p:nvPr/>
          </p:nvSpPr>
          <p:spPr>
            <a:xfrm>
              <a:off x="6379532" y="2222716"/>
              <a:ext cx="95565" cy="956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/>
            <p:nvPr/>
          </p:nvSpPr>
          <p:spPr>
            <a:xfrm>
              <a:off x="6527657" y="2222716"/>
              <a:ext cx="97158" cy="956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Oval 7"/>
            <p:cNvSpPr/>
            <p:nvPr/>
          </p:nvSpPr>
          <p:spPr>
            <a:xfrm>
              <a:off x="6677376" y="2222716"/>
              <a:ext cx="95565" cy="956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4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9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52500" y="2402957"/>
            <a:ext cx="6043613" cy="346444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C58C8-CA8D-4218-9B41-06197B423C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B1087-80E9-42D4-B1DB-53AF8EBF0B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4.jpeg"/><Relationship Id="rId10" Type="http://schemas.openxmlformats.org/officeDocument/2006/relationships/image" Target="../media/image13.jpeg"/><Relationship Id="rId1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GIF"/><Relationship Id="rId2" Type="http://schemas.openxmlformats.org/officeDocument/2006/relationships/image" Target="../media/image2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33165 w 12192000"/>
              <a:gd name="connsiteY5" fmla="*/ 142043 h 6858000"/>
              <a:gd name="connsiteX6" fmla="*/ 133165 w 12192000"/>
              <a:gd name="connsiteY6" fmla="*/ 6711518 h 6858000"/>
              <a:gd name="connsiteX7" fmla="*/ 12029243 w 12192000"/>
              <a:gd name="connsiteY7" fmla="*/ 6711518 h 6858000"/>
              <a:gd name="connsiteX8" fmla="*/ 12029243 w 12192000"/>
              <a:gd name="connsiteY8" fmla="*/ 142043 h 6858000"/>
              <a:gd name="connsiteX9" fmla="*/ 133165 w 12192000"/>
              <a:gd name="connsiteY9" fmla="*/ 142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33165" y="142043"/>
                </a:moveTo>
                <a:lnTo>
                  <a:pt x="133165" y="6711518"/>
                </a:lnTo>
                <a:lnTo>
                  <a:pt x="12029243" y="6711518"/>
                </a:lnTo>
                <a:lnTo>
                  <a:pt x="12029243" y="142043"/>
                </a:lnTo>
                <a:lnTo>
                  <a:pt x="133165" y="142043"/>
                </a:lnTo>
                <a:close/>
              </a:path>
            </a:pathLst>
          </a:custGeom>
          <a:solidFill>
            <a:srgbClr val="942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logo_副本"/>
          <p:cNvPicPr>
            <a:picLocks noChangeAspect="1"/>
          </p:cNvPicPr>
          <p:nvPr/>
        </p:nvPicPr>
        <p:blipFill>
          <a:blip r:embed="rId1"/>
          <a:srcRect r="33" b="62169"/>
          <a:stretch>
            <a:fillRect/>
          </a:stretch>
        </p:blipFill>
        <p:spPr>
          <a:xfrm>
            <a:off x="2706370" y="960755"/>
            <a:ext cx="7055485" cy="355790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837170" y="4815840"/>
            <a:ext cx="3550920" cy="1553845"/>
            <a:chOff x="12342" y="7584"/>
            <a:chExt cx="5592" cy="2447"/>
          </a:xfrm>
        </p:grpSpPr>
        <p:grpSp>
          <p:nvGrpSpPr>
            <p:cNvPr id="4" name="组合 3"/>
            <p:cNvGrpSpPr/>
            <p:nvPr/>
          </p:nvGrpSpPr>
          <p:grpSpPr>
            <a:xfrm>
              <a:off x="12342" y="7584"/>
              <a:ext cx="5432" cy="1432"/>
              <a:chOff x="12342" y="7584"/>
              <a:chExt cx="5432" cy="1432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16200" y="8098"/>
                <a:ext cx="1574" cy="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3200" b="1">
                    <a:latin typeface="SketchFlow Print" panose="02000000000000000000" charset="0"/>
                    <a:ea typeface="幼圆" panose="02010509060101010101" charset="-122"/>
                  </a:rPr>
                  <a:t>出品</a:t>
                </a:r>
                <a:endParaRPr lang="zh-CN" altLang="en-US" sz="3200" b="1">
                  <a:latin typeface="SketchFlow Print" panose="02000000000000000000" charset="0"/>
                  <a:ea typeface="幼圆" panose="02010509060101010101" charset="-122"/>
                </a:endParaRPr>
              </a:p>
            </p:txBody>
          </p:sp>
          <p:pic>
            <p:nvPicPr>
              <p:cNvPr id="10" name="图片 9" descr="队标n"/>
              <p:cNvPicPr>
                <a:picLocks noChangeAspect="1"/>
              </p:cNvPicPr>
              <p:nvPr/>
            </p:nvPicPr>
            <p:blipFill>
              <a:blip r:embed="rId2"/>
              <a:srcRect l="5299" t="23049" r="5699" b="49662"/>
              <a:stretch>
                <a:fillRect/>
              </a:stretch>
            </p:blipFill>
            <p:spPr>
              <a:xfrm>
                <a:off x="12342" y="7584"/>
                <a:ext cx="3506" cy="1433"/>
              </a:xfrm>
              <a:prstGeom prst="rect">
                <a:avLst/>
              </a:prstGeom>
            </p:spPr>
          </p:pic>
        </p:grpSp>
        <p:sp>
          <p:nvSpPr>
            <p:cNvPr id="3" name="文本框 2"/>
            <p:cNvSpPr txBox="1"/>
            <p:nvPr/>
          </p:nvSpPr>
          <p:spPr>
            <a:xfrm>
              <a:off x="12692" y="9403"/>
              <a:ext cx="524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</a:t>
              </a:r>
              <a:r>
                <a:rPr lang="zh-CN" altLang="en-US" sz="2000" b="1"/>
                <a:t>尚上游</a:t>
              </a:r>
              <a:r>
                <a:rPr lang="en-US" altLang="zh-CN" sz="2000" b="1"/>
                <a:t>&amp;</a:t>
              </a:r>
              <a:r>
                <a:rPr lang="zh-CN" altLang="en-US" sz="2000" b="1"/>
                <a:t>云创动力     指导</a:t>
              </a:r>
              <a:endParaRPr lang="zh-CN" altLang="en-US" sz="20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EVW`1NO_P$XRVRDODB6_FQV"/>
          <p:cNvPicPr>
            <a:picLocks noChangeAspect="1"/>
          </p:cNvPicPr>
          <p:nvPr/>
        </p:nvPicPr>
        <p:blipFill>
          <a:blip r:embed="rId1"/>
          <a:srcRect l="637" t="6021" r="4674" b="210"/>
          <a:stretch>
            <a:fillRect/>
          </a:stretch>
        </p:blipFill>
        <p:spPr>
          <a:xfrm>
            <a:off x="4544060" y="1201420"/>
            <a:ext cx="7239635" cy="4288155"/>
          </a:xfrm>
          <a:prstGeom prst="rect">
            <a:avLst/>
          </a:prstGeom>
        </p:spPr>
      </p:pic>
      <p:pic>
        <p:nvPicPr>
          <p:cNvPr id="7" name="内容占位符 6" descr="队标n"/>
          <p:cNvPicPr>
            <a:picLocks noChangeAspect="1"/>
          </p:cNvPicPr>
          <p:nvPr>
            <p:ph idx="1"/>
          </p:nvPr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812020" y="5713730"/>
            <a:ext cx="2290445" cy="100584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721995" y="1569720"/>
            <a:ext cx="3669030" cy="43751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/>
              <a:t>最高分纪录</a:t>
            </a:r>
            <a:endParaRPr lang="zh-CN" altLang="en-US" sz="3200"/>
          </a:p>
          <a:p>
            <a:pPr marL="0" indent="0">
              <a:buNone/>
            </a:pPr>
            <a:endParaRPr lang="zh-CN" altLang="en-US" sz="3600"/>
          </a:p>
          <a:p>
            <a:pPr marL="0" indent="0">
              <a:buNone/>
            </a:pPr>
            <a:r>
              <a:rPr lang="zh-CN" altLang="en-US" sz="3200"/>
              <a:t>本次游戏得分</a:t>
            </a:r>
            <a:endParaRPr lang="zh-CN" altLang="en-US" sz="3200"/>
          </a:p>
          <a:p>
            <a:pPr marL="0" indent="0">
              <a:buNone/>
            </a:pPr>
            <a:endParaRPr lang="zh-CN" altLang="en-US" sz="3600"/>
          </a:p>
          <a:p>
            <a:pPr marL="0" indent="0">
              <a:buNone/>
            </a:pPr>
            <a:r>
              <a:rPr lang="zh-CN" altLang="en-US" sz="3200"/>
              <a:t>再玩一次快速按钮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</p:txBody>
      </p:sp>
      <p:sp>
        <p:nvSpPr>
          <p:cNvPr id="63" name="任意多边形 62"/>
          <p:cNvSpPr/>
          <p:nvPr/>
        </p:nvSpPr>
        <p:spPr>
          <a:xfrm rot="16200000">
            <a:off x="1712595" y="-1108710"/>
            <a:ext cx="612140" cy="3395345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  <a:gd name="connsiteX0-1" fmla="*/ 21025 w 3252551"/>
              <a:gd name="connsiteY0-2" fmla="*/ 0 h 6202391"/>
              <a:gd name="connsiteX1-3" fmla="*/ 3252551 w 3252551"/>
              <a:gd name="connsiteY1-4" fmla="*/ 2525334 h 6202391"/>
              <a:gd name="connsiteX2-5" fmla="*/ 3252551 w 3252551"/>
              <a:gd name="connsiteY2-6" fmla="*/ 4667851 h 6202391"/>
              <a:gd name="connsiteX3-7" fmla="*/ 3244497 w 3252551"/>
              <a:gd name="connsiteY3-8" fmla="*/ 4667851 h 6202391"/>
              <a:gd name="connsiteX4-9" fmla="*/ 3240653 w 3252551"/>
              <a:gd name="connsiteY4-10" fmla="*/ 4743969 h 6202391"/>
              <a:gd name="connsiteX5-11" fmla="*/ 1624520 w 3252551"/>
              <a:gd name="connsiteY5-12" fmla="*/ 6202391 h 6202391"/>
              <a:gd name="connsiteX6-13" fmla="*/ 8387 w 3252551"/>
              <a:gd name="connsiteY6-14" fmla="*/ 4743969 h 6202391"/>
              <a:gd name="connsiteX7-15" fmla="*/ 4544 w 3252551"/>
              <a:gd name="connsiteY7-16" fmla="*/ 4667851 h 6202391"/>
              <a:gd name="connsiteX8-17" fmla="*/ 0 w 3252551"/>
              <a:gd name="connsiteY8-18" fmla="*/ 4667851 h 6202391"/>
              <a:gd name="connsiteX9-19" fmla="*/ 0 w 3252551"/>
              <a:gd name="connsiteY9-20" fmla="*/ 4577871 h 6202391"/>
              <a:gd name="connsiteX10" fmla="*/ 21025 w 3252551"/>
              <a:gd name="connsiteY10" fmla="*/ 0 h 6202391"/>
              <a:gd name="connsiteX0-21" fmla="*/ 0 w 3252551"/>
              <a:gd name="connsiteY0-22" fmla="*/ 0 h 6202391"/>
              <a:gd name="connsiteX1-23" fmla="*/ 3252551 w 3252551"/>
              <a:gd name="connsiteY1-24" fmla="*/ 2525334 h 6202391"/>
              <a:gd name="connsiteX2-25" fmla="*/ 3252551 w 3252551"/>
              <a:gd name="connsiteY2-26" fmla="*/ 4667851 h 6202391"/>
              <a:gd name="connsiteX3-27" fmla="*/ 3244497 w 3252551"/>
              <a:gd name="connsiteY3-28" fmla="*/ 4667851 h 6202391"/>
              <a:gd name="connsiteX4-29" fmla="*/ 3240653 w 3252551"/>
              <a:gd name="connsiteY4-30" fmla="*/ 4743969 h 6202391"/>
              <a:gd name="connsiteX5-31" fmla="*/ 1624520 w 3252551"/>
              <a:gd name="connsiteY5-32" fmla="*/ 6202391 h 6202391"/>
              <a:gd name="connsiteX6-33" fmla="*/ 8387 w 3252551"/>
              <a:gd name="connsiteY6-34" fmla="*/ 4743969 h 6202391"/>
              <a:gd name="connsiteX7-35" fmla="*/ 4544 w 3252551"/>
              <a:gd name="connsiteY7-36" fmla="*/ 4667851 h 6202391"/>
              <a:gd name="connsiteX8-37" fmla="*/ 0 w 3252551"/>
              <a:gd name="connsiteY8-38" fmla="*/ 4667851 h 6202391"/>
              <a:gd name="connsiteX9-39" fmla="*/ 0 w 3252551"/>
              <a:gd name="connsiteY9-40" fmla="*/ 4577871 h 6202391"/>
              <a:gd name="connsiteX10-41" fmla="*/ 0 w 3252551"/>
              <a:gd name="connsiteY10-42" fmla="*/ 0 h 6202391"/>
              <a:gd name="connsiteX0-43" fmla="*/ 0 w 3252551"/>
              <a:gd name="connsiteY0-44" fmla="*/ 0 h 6202391"/>
              <a:gd name="connsiteX1-45" fmla="*/ 3231524 w 3252551"/>
              <a:gd name="connsiteY1-46" fmla="*/ 22548 h 6202391"/>
              <a:gd name="connsiteX2-47" fmla="*/ 3252551 w 3252551"/>
              <a:gd name="connsiteY2-48" fmla="*/ 4667851 h 6202391"/>
              <a:gd name="connsiteX3-49" fmla="*/ 3244497 w 3252551"/>
              <a:gd name="connsiteY3-50" fmla="*/ 4667851 h 6202391"/>
              <a:gd name="connsiteX4-51" fmla="*/ 3240653 w 3252551"/>
              <a:gd name="connsiteY4-52" fmla="*/ 4743969 h 6202391"/>
              <a:gd name="connsiteX5-53" fmla="*/ 1624520 w 3252551"/>
              <a:gd name="connsiteY5-54" fmla="*/ 6202391 h 6202391"/>
              <a:gd name="connsiteX6-55" fmla="*/ 8387 w 3252551"/>
              <a:gd name="connsiteY6-56" fmla="*/ 4743969 h 6202391"/>
              <a:gd name="connsiteX7-57" fmla="*/ 4544 w 3252551"/>
              <a:gd name="connsiteY7-58" fmla="*/ 4667851 h 6202391"/>
              <a:gd name="connsiteX8-59" fmla="*/ 0 w 3252551"/>
              <a:gd name="connsiteY8-60" fmla="*/ 4667851 h 6202391"/>
              <a:gd name="connsiteX9-61" fmla="*/ 0 w 3252551"/>
              <a:gd name="connsiteY9-62" fmla="*/ 4577871 h 6202391"/>
              <a:gd name="connsiteX10-63" fmla="*/ 0 w 3252551"/>
              <a:gd name="connsiteY10-64" fmla="*/ 0 h 6202391"/>
              <a:gd name="connsiteX0-65" fmla="*/ 0 w 3252551"/>
              <a:gd name="connsiteY0-66" fmla="*/ 15040398 h 21242789"/>
              <a:gd name="connsiteX1-67" fmla="*/ 3231518 w 3252551"/>
              <a:gd name="connsiteY1-68" fmla="*/ 3 h 21242789"/>
              <a:gd name="connsiteX2-69" fmla="*/ 3252551 w 3252551"/>
              <a:gd name="connsiteY2-70" fmla="*/ 19708249 h 21242789"/>
              <a:gd name="connsiteX3-71" fmla="*/ 3244497 w 3252551"/>
              <a:gd name="connsiteY3-72" fmla="*/ 19708249 h 21242789"/>
              <a:gd name="connsiteX4-73" fmla="*/ 3240653 w 3252551"/>
              <a:gd name="connsiteY4-74" fmla="*/ 19784367 h 21242789"/>
              <a:gd name="connsiteX5-75" fmla="*/ 1624520 w 3252551"/>
              <a:gd name="connsiteY5-76" fmla="*/ 21242789 h 21242789"/>
              <a:gd name="connsiteX6-77" fmla="*/ 8387 w 3252551"/>
              <a:gd name="connsiteY6-78" fmla="*/ 19784367 h 21242789"/>
              <a:gd name="connsiteX7-79" fmla="*/ 4544 w 3252551"/>
              <a:gd name="connsiteY7-80" fmla="*/ 19708249 h 21242789"/>
              <a:gd name="connsiteX8-81" fmla="*/ 0 w 3252551"/>
              <a:gd name="connsiteY8-82" fmla="*/ 19708249 h 21242789"/>
              <a:gd name="connsiteX9-83" fmla="*/ 0 w 3252551"/>
              <a:gd name="connsiteY9-84" fmla="*/ 19618269 h 21242789"/>
              <a:gd name="connsiteX10-85" fmla="*/ 0 w 3252551"/>
              <a:gd name="connsiteY10-86" fmla="*/ 15040398 h 21242789"/>
              <a:gd name="connsiteX0-87" fmla="*/ 0 w 3252551"/>
              <a:gd name="connsiteY0-88" fmla="*/ 0 h 21265340"/>
              <a:gd name="connsiteX1-89" fmla="*/ 3231518 w 3252551"/>
              <a:gd name="connsiteY1-90" fmla="*/ 22554 h 21265340"/>
              <a:gd name="connsiteX2-91" fmla="*/ 3252551 w 3252551"/>
              <a:gd name="connsiteY2-92" fmla="*/ 19730800 h 21265340"/>
              <a:gd name="connsiteX3-93" fmla="*/ 3244497 w 3252551"/>
              <a:gd name="connsiteY3-94" fmla="*/ 19730800 h 21265340"/>
              <a:gd name="connsiteX4-95" fmla="*/ 3240653 w 3252551"/>
              <a:gd name="connsiteY4-96" fmla="*/ 19806918 h 21265340"/>
              <a:gd name="connsiteX5-97" fmla="*/ 1624520 w 3252551"/>
              <a:gd name="connsiteY5-98" fmla="*/ 21265340 h 21265340"/>
              <a:gd name="connsiteX6-99" fmla="*/ 8387 w 3252551"/>
              <a:gd name="connsiteY6-100" fmla="*/ 19806918 h 21265340"/>
              <a:gd name="connsiteX7-101" fmla="*/ 4544 w 3252551"/>
              <a:gd name="connsiteY7-102" fmla="*/ 19730800 h 21265340"/>
              <a:gd name="connsiteX8-103" fmla="*/ 0 w 3252551"/>
              <a:gd name="connsiteY8-104" fmla="*/ 19730800 h 21265340"/>
              <a:gd name="connsiteX9-105" fmla="*/ 0 w 3252551"/>
              <a:gd name="connsiteY9-106" fmla="*/ 19640820 h 21265340"/>
              <a:gd name="connsiteX10-107" fmla="*/ 0 w 3252551"/>
              <a:gd name="connsiteY10-108" fmla="*/ 0 h 212653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41" y="connsiteY10-42"/>
              </a:cxn>
            </a:cxnLst>
            <a:rect l="l" t="t" r="r" b="b"/>
            <a:pathLst>
              <a:path w="3252551" h="21265340">
                <a:moveTo>
                  <a:pt x="0" y="0"/>
                </a:moveTo>
                <a:lnTo>
                  <a:pt x="3231518" y="22554"/>
                </a:lnTo>
                <a:lnTo>
                  <a:pt x="3252551" y="19730800"/>
                </a:lnTo>
                <a:lnTo>
                  <a:pt x="3244497" y="19730800"/>
                </a:lnTo>
                <a:lnTo>
                  <a:pt x="3240653" y="19806918"/>
                </a:lnTo>
                <a:cubicBezTo>
                  <a:pt x="3157461" y="20626092"/>
                  <a:pt x="2465643" y="21265340"/>
                  <a:pt x="1624520" y="21265340"/>
                </a:cubicBezTo>
                <a:cubicBezTo>
                  <a:pt x="783397" y="21265340"/>
                  <a:pt x="91579" y="20626092"/>
                  <a:pt x="8387" y="19806918"/>
                </a:cubicBezTo>
                <a:lnTo>
                  <a:pt x="4544" y="19730800"/>
                </a:lnTo>
                <a:lnTo>
                  <a:pt x="0" y="19730800"/>
                </a:lnTo>
                <a:lnTo>
                  <a:pt x="0" y="19640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40970" y="283210"/>
            <a:ext cx="143510" cy="61214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28"/>
          <p:cNvSpPr>
            <a:spLocks noChangeArrowheads="1"/>
          </p:cNvSpPr>
          <p:nvPr/>
        </p:nvSpPr>
        <p:spPr bwMode="auto">
          <a:xfrm>
            <a:off x="449073" y="319518"/>
            <a:ext cx="284797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sym typeface="+mn-ea"/>
              </a:rPr>
              <a:t>游戏结束界面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心圆 5"/>
          <p:cNvSpPr/>
          <p:nvPr/>
        </p:nvSpPr>
        <p:spPr>
          <a:xfrm>
            <a:off x="3159760" y="502919"/>
            <a:ext cx="5842000" cy="5842000"/>
          </a:xfrm>
          <a:prstGeom prst="donut">
            <a:avLst>
              <a:gd name="adj" fmla="val 12710"/>
            </a:avLst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3115" y="3106420"/>
            <a:ext cx="2954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游戏开发过程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68230" y="5838825"/>
            <a:ext cx="2226310" cy="9099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51"/>
          <p:cNvGrpSpPr/>
          <p:nvPr/>
        </p:nvGrpSpPr>
        <p:grpSpPr>
          <a:xfrm>
            <a:off x="1162782" y="1851218"/>
            <a:ext cx="8032851" cy="3584344"/>
            <a:chOff x="179512" y="2060848"/>
            <a:chExt cx="7617691" cy="3399096"/>
          </a:xfrm>
        </p:grpSpPr>
        <p:sp>
          <p:nvSpPr>
            <p:cNvPr id="5" name="Oval 65"/>
            <p:cNvSpPr>
              <a:spLocks noChangeArrowheads="1"/>
            </p:cNvSpPr>
            <p:nvPr/>
          </p:nvSpPr>
          <p:spPr bwMode="auto">
            <a:xfrm>
              <a:off x="989905" y="4559851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" name="组合 53"/>
            <p:cNvGrpSpPr/>
            <p:nvPr/>
          </p:nvGrpSpPr>
          <p:grpSpPr>
            <a:xfrm>
              <a:off x="179512" y="2060848"/>
              <a:ext cx="7617691" cy="3322593"/>
              <a:chOff x="683568" y="2266648"/>
              <a:chExt cx="7617691" cy="3322593"/>
            </a:xfrm>
          </p:grpSpPr>
          <p:sp>
            <p:nvSpPr>
              <p:cNvPr id="12" name="Freeform 6"/>
              <p:cNvSpPr/>
              <p:nvPr/>
            </p:nvSpPr>
            <p:spPr bwMode="auto">
              <a:xfrm>
                <a:off x="2628510" y="2428726"/>
                <a:ext cx="5186513" cy="2674281"/>
              </a:xfrm>
              <a:custGeom>
                <a:avLst/>
                <a:gdLst>
                  <a:gd name="T0" fmla="*/ 0 w 4608"/>
                  <a:gd name="T1" fmla="*/ 72 h 2376"/>
                  <a:gd name="T2" fmla="*/ 4608 w 4608"/>
                  <a:gd name="T3" fmla="*/ 2376 h 2376"/>
                  <a:gd name="T4" fmla="*/ 4608 w 4608"/>
                  <a:gd name="T5" fmla="*/ 2304 h 2376"/>
                  <a:gd name="T6" fmla="*/ 0 w 4608"/>
                  <a:gd name="T7" fmla="*/ 0 h 2376"/>
                  <a:gd name="T8" fmla="*/ 0 w 4608"/>
                  <a:gd name="T9" fmla="*/ 72 h 2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08"/>
                  <a:gd name="T16" fmla="*/ 0 h 2376"/>
                  <a:gd name="T17" fmla="*/ 4608 w 4608"/>
                  <a:gd name="T18" fmla="*/ 2376 h 2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08" h="2376">
                    <a:moveTo>
                      <a:pt x="0" y="72"/>
                    </a:moveTo>
                    <a:lnTo>
                      <a:pt x="4608" y="2376"/>
                    </a:lnTo>
                    <a:lnTo>
                      <a:pt x="4608" y="2304"/>
                    </a:lnTo>
                    <a:lnTo>
                      <a:pt x="0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7652945" y="5103007"/>
                <a:ext cx="648314" cy="810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8"/>
              <p:cNvSpPr/>
              <p:nvPr/>
            </p:nvSpPr>
            <p:spPr bwMode="auto">
              <a:xfrm>
                <a:off x="2628510" y="2266648"/>
                <a:ext cx="5672749" cy="2836359"/>
              </a:xfrm>
              <a:custGeom>
                <a:avLst/>
                <a:gdLst>
                  <a:gd name="T0" fmla="*/ 288 w 5040"/>
                  <a:gd name="T1" fmla="*/ 0 h 2520"/>
                  <a:gd name="T2" fmla="*/ 4896 w 5040"/>
                  <a:gd name="T3" fmla="*/ 2304 h 2520"/>
                  <a:gd name="T4" fmla="*/ 5040 w 5040"/>
                  <a:gd name="T5" fmla="*/ 2232 h 2520"/>
                  <a:gd name="T6" fmla="*/ 5040 w 5040"/>
                  <a:gd name="T7" fmla="*/ 2520 h 2520"/>
                  <a:gd name="T8" fmla="*/ 4464 w 5040"/>
                  <a:gd name="T9" fmla="*/ 2520 h 2520"/>
                  <a:gd name="T10" fmla="*/ 4608 w 5040"/>
                  <a:gd name="T11" fmla="*/ 2448 h 2520"/>
                  <a:gd name="T12" fmla="*/ 0 w 5040"/>
                  <a:gd name="T13" fmla="*/ 144 h 2520"/>
                  <a:gd name="T14" fmla="*/ 288 w 5040"/>
                  <a:gd name="T15" fmla="*/ 0 h 25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40"/>
                  <a:gd name="T25" fmla="*/ 0 h 2520"/>
                  <a:gd name="T26" fmla="*/ 5040 w 5040"/>
                  <a:gd name="T27" fmla="*/ 2520 h 25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40" h="2520">
                    <a:moveTo>
                      <a:pt x="288" y="0"/>
                    </a:moveTo>
                    <a:lnTo>
                      <a:pt x="4896" y="2304"/>
                    </a:lnTo>
                    <a:lnTo>
                      <a:pt x="5040" y="2232"/>
                    </a:lnTo>
                    <a:lnTo>
                      <a:pt x="5040" y="2520"/>
                    </a:lnTo>
                    <a:lnTo>
                      <a:pt x="4464" y="2520"/>
                    </a:lnTo>
                    <a:lnTo>
                      <a:pt x="4608" y="2448"/>
                    </a:lnTo>
                    <a:lnTo>
                      <a:pt x="0" y="144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9"/>
              <p:cNvSpPr/>
              <p:nvPr/>
            </p:nvSpPr>
            <p:spPr bwMode="auto">
              <a:xfrm>
                <a:off x="2304353" y="2428726"/>
                <a:ext cx="4538199" cy="2269087"/>
              </a:xfrm>
              <a:custGeom>
                <a:avLst/>
                <a:gdLst>
                  <a:gd name="T0" fmla="*/ 3744 w 4032"/>
                  <a:gd name="T1" fmla="*/ 2016 h 2016"/>
                  <a:gd name="T2" fmla="*/ 0 w 4032"/>
                  <a:gd name="T3" fmla="*/ 144 h 2016"/>
                  <a:gd name="T4" fmla="*/ 288 w 4032"/>
                  <a:gd name="T5" fmla="*/ 0 h 2016"/>
                  <a:gd name="T6" fmla="*/ 4032 w 4032"/>
                  <a:gd name="T7" fmla="*/ 1872 h 2016"/>
                  <a:gd name="T8" fmla="*/ 3744 w 4032"/>
                  <a:gd name="T9" fmla="*/ 2016 h 20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32"/>
                  <a:gd name="T16" fmla="*/ 0 h 2016"/>
                  <a:gd name="T17" fmla="*/ 4032 w 4032"/>
                  <a:gd name="T18" fmla="*/ 2016 h 20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32" h="2016">
                    <a:moveTo>
                      <a:pt x="3744" y="2016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4032" y="1872"/>
                    </a:lnTo>
                    <a:lnTo>
                      <a:pt x="3744" y="201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2304353" y="2590803"/>
                <a:ext cx="4214042" cy="2755320"/>
              </a:xfrm>
              <a:custGeom>
                <a:avLst/>
                <a:gdLst>
                  <a:gd name="T0" fmla="*/ 0 w 3744"/>
                  <a:gd name="T1" fmla="*/ 0 h 2448"/>
                  <a:gd name="T2" fmla="*/ 0 w 3744"/>
                  <a:gd name="T3" fmla="*/ 72 h 2448"/>
                  <a:gd name="T4" fmla="*/ 3672 w 3744"/>
                  <a:gd name="T5" fmla="*/ 1908 h 2448"/>
                  <a:gd name="T6" fmla="*/ 3672 w 3744"/>
                  <a:gd name="T7" fmla="*/ 2412 h 2448"/>
                  <a:gd name="T8" fmla="*/ 3744 w 3744"/>
                  <a:gd name="T9" fmla="*/ 2448 h 2448"/>
                  <a:gd name="T10" fmla="*/ 3744 w 3744"/>
                  <a:gd name="T11" fmla="*/ 1872 h 2448"/>
                  <a:gd name="T12" fmla="*/ 0 w 3744"/>
                  <a:gd name="T13" fmla="*/ 0 h 24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44"/>
                  <a:gd name="T22" fmla="*/ 0 h 2448"/>
                  <a:gd name="T23" fmla="*/ 3744 w 3744"/>
                  <a:gd name="T24" fmla="*/ 2448 h 244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44" h="2448">
                    <a:moveTo>
                      <a:pt x="0" y="0"/>
                    </a:moveTo>
                    <a:lnTo>
                      <a:pt x="0" y="72"/>
                    </a:lnTo>
                    <a:lnTo>
                      <a:pt x="3672" y="1908"/>
                    </a:lnTo>
                    <a:lnTo>
                      <a:pt x="3672" y="2412"/>
                    </a:lnTo>
                    <a:lnTo>
                      <a:pt x="3744" y="2448"/>
                    </a:lnTo>
                    <a:lnTo>
                      <a:pt x="3744" y="18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6275277" y="5305604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 bwMode="auto">
              <a:xfrm>
                <a:off x="6761513" y="5062488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6356317" y="4535735"/>
                <a:ext cx="648314" cy="1053506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14"/>
              <p:cNvSpPr/>
              <p:nvPr/>
            </p:nvSpPr>
            <p:spPr bwMode="auto">
              <a:xfrm>
                <a:off x="1980196" y="2590803"/>
                <a:ext cx="3889885" cy="1944932"/>
              </a:xfrm>
              <a:custGeom>
                <a:avLst/>
                <a:gdLst>
                  <a:gd name="T0" fmla="*/ 3168 w 3456"/>
                  <a:gd name="T1" fmla="*/ 1728 h 1728"/>
                  <a:gd name="T2" fmla="*/ 0 w 3456"/>
                  <a:gd name="T3" fmla="*/ 144 h 1728"/>
                  <a:gd name="T4" fmla="*/ 288 w 3456"/>
                  <a:gd name="T5" fmla="*/ 0 h 1728"/>
                  <a:gd name="T6" fmla="*/ 3456 w 3456"/>
                  <a:gd name="T7" fmla="*/ 1584 h 1728"/>
                  <a:gd name="T8" fmla="*/ 3168 w 3456"/>
                  <a:gd name="T9" fmla="*/ 1728 h 17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6"/>
                  <a:gd name="T16" fmla="*/ 0 h 1728"/>
                  <a:gd name="T17" fmla="*/ 3456 w 3456"/>
                  <a:gd name="T18" fmla="*/ 1728 h 17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6" h="1728">
                    <a:moveTo>
                      <a:pt x="3168" y="1728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3456" y="1584"/>
                    </a:lnTo>
                    <a:lnTo>
                      <a:pt x="3168" y="172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1980196" y="2752881"/>
                <a:ext cx="3565728" cy="2431165"/>
              </a:xfrm>
              <a:custGeom>
                <a:avLst/>
                <a:gdLst>
                  <a:gd name="T0" fmla="*/ 0 w 3168"/>
                  <a:gd name="T1" fmla="*/ 0 h 2160"/>
                  <a:gd name="T2" fmla="*/ 0 w 3168"/>
                  <a:gd name="T3" fmla="*/ 72 h 2160"/>
                  <a:gd name="T4" fmla="*/ 3096 w 3168"/>
                  <a:gd name="T5" fmla="*/ 1620 h 2160"/>
                  <a:gd name="T6" fmla="*/ 3096 w 3168"/>
                  <a:gd name="T7" fmla="*/ 2124 h 2160"/>
                  <a:gd name="T8" fmla="*/ 3168 w 3168"/>
                  <a:gd name="T9" fmla="*/ 2160 h 2160"/>
                  <a:gd name="T10" fmla="*/ 3168 w 3168"/>
                  <a:gd name="T11" fmla="*/ 1584 h 2160"/>
                  <a:gd name="T12" fmla="*/ 0 w 3168"/>
                  <a:gd name="T13" fmla="*/ 0 h 21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168"/>
                  <a:gd name="T22" fmla="*/ 0 h 2160"/>
                  <a:gd name="T23" fmla="*/ 3168 w 3168"/>
                  <a:gd name="T24" fmla="*/ 2160 h 21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168" h="2160">
                    <a:moveTo>
                      <a:pt x="0" y="0"/>
                    </a:moveTo>
                    <a:lnTo>
                      <a:pt x="0" y="72"/>
                    </a:lnTo>
                    <a:lnTo>
                      <a:pt x="3096" y="1620"/>
                    </a:lnTo>
                    <a:lnTo>
                      <a:pt x="3096" y="2124"/>
                    </a:lnTo>
                    <a:lnTo>
                      <a:pt x="3168" y="2160"/>
                    </a:lnTo>
                    <a:lnTo>
                      <a:pt x="3168" y="1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5302806" y="5143526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5789042" y="4900410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383845" y="4373658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19"/>
              <p:cNvSpPr/>
              <p:nvPr/>
            </p:nvSpPr>
            <p:spPr bwMode="auto">
              <a:xfrm>
                <a:off x="1656039" y="2752881"/>
                <a:ext cx="3241571" cy="1620777"/>
              </a:xfrm>
              <a:custGeom>
                <a:avLst/>
                <a:gdLst>
                  <a:gd name="T0" fmla="*/ 2592 w 2880"/>
                  <a:gd name="T1" fmla="*/ 1440 h 1440"/>
                  <a:gd name="T2" fmla="*/ 0 w 2880"/>
                  <a:gd name="T3" fmla="*/ 144 h 1440"/>
                  <a:gd name="T4" fmla="*/ 288 w 2880"/>
                  <a:gd name="T5" fmla="*/ 0 h 1440"/>
                  <a:gd name="T6" fmla="*/ 2880 w 2880"/>
                  <a:gd name="T7" fmla="*/ 1296 h 1440"/>
                  <a:gd name="T8" fmla="*/ 2592 w 2880"/>
                  <a:gd name="T9" fmla="*/ 1440 h 14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80"/>
                  <a:gd name="T16" fmla="*/ 0 h 1440"/>
                  <a:gd name="T17" fmla="*/ 2880 w 2880"/>
                  <a:gd name="T18" fmla="*/ 1440 h 14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80" h="1440">
                    <a:moveTo>
                      <a:pt x="2592" y="1440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2880" y="1296"/>
                    </a:lnTo>
                    <a:lnTo>
                      <a:pt x="2592" y="14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0"/>
              <p:cNvSpPr/>
              <p:nvPr/>
            </p:nvSpPr>
            <p:spPr bwMode="auto">
              <a:xfrm>
                <a:off x="1656039" y="2914959"/>
                <a:ext cx="2917414" cy="2107010"/>
              </a:xfrm>
              <a:custGeom>
                <a:avLst/>
                <a:gdLst>
                  <a:gd name="T0" fmla="*/ 0 w 2592"/>
                  <a:gd name="T1" fmla="*/ 0 h 1872"/>
                  <a:gd name="T2" fmla="*/ 0 w 2592"/>
                  <a:gd name="T3" fmla="*/ 72 h 1872"/>
                  <a:gd name="T4" fmla="*/ 2520 w 2592"/>
                  <a:gd name="T5" fmla="*/ 1332 h 1872"/>
                  <a:gd name="T6" fmla="*/ 2520 w 2592"/>
                  <a:gd name="T7" fmla="*/ 1836 h 1872"/>
                  <a:gd name="T8" fmla="*/ 2592 w 2592"/>
                  <a:gd name="T9" fmla="*/ 1872 h 1872"/>
                  <a:gd name="T10" fmla="*/ 2592 w 2592"/>
                  <a:gd name="T11" fmla="*/ 1296 h 1872"/>
                  <a:gd name="T12" fmla="*/ 0 w 2592"/>
                  <a:gd name="T13" fmla="*/ 0 h 18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592"/>
                  <a:gd name="T22" fmla="*/ 0 h 1872"/>
                  <a:gd name="T23" fmla="*/ 2592 w 2592"/>
                  <a:gd name="T24" fmla="*/ 1872 h 18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592" h="1872">
                    <a:moveTo>
                      <a:pt x="0" y="0"/>
                    </a:moveTo>
                    <a:lnTo>
                      <a:pt x="0" y="72"/>
                    </a:lnTo>
                    <a:lnTo>
                      <a:pt x="2520" y="1332"/>
                    </a:lnTo>
                    <a:lnTo>
                      <a:pt x="2520" y="1836"/>
                    </a:lnTo>
                    <a:lnTo>
                      <a:pt x="2592" y="1872"/>
                    </a:lnTo>
                    <a:lnTo>
                      <a:pt x="2592" y="12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4330335" y="4981449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2"/>
              <p:cNvSpPr/>
              <p:nvPr/>
            </p:nvSpPr>
            <p:spPr bwMode="auto">
              <a:xfrm>
                <a:off x="4816571" y="4738332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23"/>
              <p:cNvSpPr/>
              <p:nvPr/>
            </p:nvSpPr>
            <p:spPr bwMode="auto">
              <a:xfrm>
                <a:off x="4411374" y="4211580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24"/>
              <p:cNvSpPr/>
              <p:nvPr/>
            </p:nvSpPr>
            <p:spPr bwMode="auto">
              <a:xfrm>
                <a:off x="1331882" y="2914959"/>
                <a:ext cx="2593257" cy="1296621"/>
              </a:xfrm>
              <a:custGeom>
                <a:avLst/>
                <a:gdLst>
                  <a:gd name="T0" fmla="*/ 2016 w 2304"/>
                  <a:gd name="T1" fmla="*/ 1152 h 1152"/>
                  <a:gd name="T2" fmla="*/ 0 w 2304"/>
                  <a:gd name="T3" fmla="*/ 144 h 1152"/>
                  <a:gd name="T4" fmla="*/ 288 w 2304"/>
                  <a:gd name="T5" fmla="*/ 0 h 1152"/>
                  <a:gd name="T6" fmla="*/ 2304 w 2304"/>
                  <a:gd name="T7" fmla="*/ 1008 h 1152"/>
                  <a:gd name="T8" fmla="*/ 2016 w 2304"/>
                  <a:gd name="T9" fmla="*/ 1152 h 1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4"/>
                  <a:gd name="T16" fmla="*/ 0 h 1152"/>
                  <a:gd name="T17" fmla="*/ 2304 w 2304"/>
                  <a:gd name="T18" fmla="*/ 1152 h 11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4" h="1152">
                    <a:moveTo>
                      <a:pt x="2016" y="1152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2304" y="1008"/>
                    </a:lnTo>
                    <a:lnTo>
                      <a:pt x="2016" y="1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algn="just" defTabSz="963930" latinLnBrk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900" kern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25"/>
              <p:cNvSpPr/>
              <p:nvPr/>
            </p:nvSpPr>
            <p:spPr bwMode="auto">
              <a:xfrm>
                <a:off x="1344408" y="3077036"/>
                <a:ext cx="2269099" cy="1782854"/>
              </a:xfrm>
              <a:custGeom>
                <a:avLst/>
                <a:gdLst>
                  <a:gd name="T0" fmla="*/ 0 w 2016"/>
                  <a:gd name="T1" fmla="*/ 0 h 1584"/>
                  <a:gd name="T2" fmla="*/ 0 w 2016"/>
                  <a:gd name="T3" fmla="*/ 72 h 1584"/>
                  <a:gd name="T4" fmla="*/ 1944 w 2016"/>
                  <a:gd name="T5" fmla="*/ 1044 h 1584"/>
                  <a:gd name="T6" fmla="*/ 1944 w 2016"/>
                  <a:gd name="T7" fmla="*/ 1548 h 1584"/>
                  <a:gd name="T8" fmla="*/ 2016 w 2016"/>
                  <a:gd name="T9" fmla="*/ 1584 h 1584"/>
                  <a:gd name="T10" fmla="*/ 2016 w 2016"/>
                  <a:gd name="T11" fmla="*/ 1008 h 1584"/>
                  <a:gd name="T12" fmla="*/ 0 w 2016"/>
                  <a:gd name="T13" fmla="*/ 0 h 15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16"/>
                  <a:gd name="T22" fmla="*/ 0 h 1584"/>
                  <a:gd name="T23" fmla="*/ 2016 w 2016"/>
                  <a:gd name="T24" fmla="*/ 1584 h 158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16" h="1584">
                    <a:moveTo>
                      <a:pt x="0" y="0"/>
                    </a:moveTo>
                    <a:lnTo>
                      <a:pt x="0" y="72"/>
                    </a:lnTo>
                    <a:lnTo>
                      <a:pt x="1944" y="1044"/>
                    </a:lnTo>
                    <a:lnTo>
                      <a:pt x="1944" y="1548"/>
                    </a:lnTo>
                    <a:lnTo>
                      <a:pt x="2016" y="1584"/>
                    </a:lnTo>
                    <a:lnTo>
                      <a:pt x="2016" y="10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26"/>
              <p:cNvSpPr/>
              <p:nvPr/>
            </p:nvSpPr>
            <p:spPr bwMode="auto">
              <a:xfrm>
                <a:off x="3370390" y="4819371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27"/>
              <p:cNvSpPr/>
              <p:nvPr/>
            </p:nvSpPr>
            <p:spPr bwMode="auto">
              <a:xfrm>
                <a:off x="3844099" y="4576255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28"/>
              <p:cNvSpPr/>
              <p:nvPr/>
            </p:nvSpPr>
            <p:spPr bwMode="auto">
              <a:xfrm>
                <a:off x="3438903" y="4049502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algn="just" defTabSz="963930" latinLnBrk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900" kern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29"/>
              <p:cNvSpPr/>
              <p:nvPr/>
            </p:nvSpPr>
            <p:spPr bwMode="auto">
              <a:xfrm>
                <a:off x="1007725" y="3077036"/>
                <a:ext cx="1944942" cy="972466"/>
              </a:xfrm>
              <a:custGeom>
                <a:avLst/>
                <a:gdLst>
                  <a:gd name="T0" fmla="*/ 1440 w 1728"/>
                  <a:gd name="T1" fmla="*/ 864 h 864"/>
                  <a:gd name="T2" fmla="*/ 0 w 1728"/>
                  <a:gd name="T3" fmla="*/ 144 h 864"/>
                  <a:gd name="T4" fmla="*/ 288 w 1728"/>
                  <a:gd name="T5" fmla="*/ 0 h 864"/>
                  <a:gd name="T6" fmla="*/ 1728 w 1728"/>
                  <a:gd name="T7" fmla="*/ 720 h 864"/>
                  <a:gd name="T8" fmla="*/ 1440 w 1728"/>
                  <a:gd name="T9" fmla="*/ 864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864"/>
                  <a:gd name="T17" fmla="*/ 1728 w 1728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864">
                    <a:moveTo>
                      <a:pt x="1440" y="864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1728" y="720"/>
                    </a:lnTo>
                    <a:lnTo>
                      <a:pt x="1440" y="86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30"/>
              <p:cNvSpPr/>
              <p:nvPr/>
            </p:nvSpPr>
            <p:spPr bwMode="auto">
              <a:xfrm>
                <a:off x="1007725" y="3239114"/>
                <a:ext cx="1620785" cy="1458699"/>
              </a:xfrm>
              <a:custGeom>
                <a:avLst/>
                <a:gdLst>
                  <a:gd name="T0" fmla="*/ 0 w 1440"/>
                  <a:gd name="T1" fmla="*/ 0 h 1296"/>
                  <a:gd name="T2" fmla="*/ 0 w 1440"/>
                  <a:gd name="T3" fmla="*/ 72 h 1296"/>
                  <a:gd name="T4" fmla="*/ 1368 w 1440"/>
                  <a:gd name="T5" fmla="*/ 756 h 1296"/>
                  <a:gd name="T6" fmla="*/ 1368 w 1440"/>
                  <a:gd name="T7" fmla="*/ 1260 h 1296"/>
                  <a:gd name="T8" fmla="*/ 1440 w 1440"/>
                  <a:gd name="T9" fmla="*/ 1296 h 1296"/>
                  <a:gd name="T10" fmla="*/ 1440 w 1440"/>
                  <a:gd name="T11" fmla="*/ 720 h 1296"/>
                  <a:gd name="T12" fmla="*/ 0 w 1440"/>
                  <a:gd name="T13" fmla="*/ 0 h 12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40"/>
                  <a:gd name="T22" fmla="*/ 0 h 1296"/>
                  <a:gd name="T23" fmla="*/ 1440 w 1440"/>
                  <a:gd name="T24" fmla="*/ 1296 h 12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40" h="1296">
                    <a:moveTo>
                      <a:pt x="0" y="0"/>
                    </a:moveTo>
                    <a:lnTo>
                      <a:pt x="0" y="72"/>
                    </a:lnTo>
                    <a:lnTo>
                      <a:pt x="1368" y="756"/>
                    </a:lnTo>
                    <a:lnTo>
                      <a:pt x="1368" y="1260"/>
                    </a:lnTo>
                    <a:lnTo>
                      <a:pt x="1440" y="1296"/>
                    </a:lnTo>
                    <a:lnTo>
                      <a:pt x="1440" y="7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31"/>
              <p:cNvSpPr/>
              <p:nvPr/>
            </p:nvSpPr>
            <p:spPr bwMode="auto">
              <a:xfrm>
                <a:off x="2385393" y="4657293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32"/>
              <p:cNvSpPr/>
              <p:nvPr/>
            </p:nvSpPr>
            <p:spPr bwMode="auto">
              <a:xfrm>
                <a:off x="2871628" y="4414177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33"/>
              <p:cNvSpPr/>
              <p:nvPr/>
            </p:nvSpPr>
            <p:spPr bwMode="auto">
              <a:xfrm>
                <a:off x="2466432" y="3887425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34"/>
              <p:cNvSpPr/>
              <p:nvPr/>
            </p:nvSpPr>
            <p:spPr bwMode="auto">
              <a:xfrm>
                <a:off x="683568" y="3239114"/>
                <a:ext cx="1296628" cy="648311"/>
              </a:xfrm>
              <a:custGeom>
                <a:avLst/>
                <a:gdLst>
                  <a:gd name="T0" fmla="*/ 864 w 1152"/>
                  <a:gd name="T1" fmla="*/ 576 h 576"/>
                  <a:gd name="T2" fmla="*/ 0 w 1152"/>
                  <a:gd name="T3" fmla="*/ 144 h 576"/>
                  <a:gd name="T4" fmla="*/ 288 w 1152"/>
                  <a:gd name="T5" fmla="*/ 0 h 576"/>
                  <a:gd name="T6" fmla="*/ 1152 w 1152"/>
                  <a:gd name="T7" fmla="*/ 432 h 576"/>
                  <a:gd name="T8" fmla="*/ 864 w 1152"/>
                  <a:gd name="T9" fmla="*/ 576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2"/>
                  <a:gd name="T16" fmla="*/ 0 h 576"/>
                  <a:gd name="T17" fmla="*/ 1152 w 1152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2" h="576">
                    <a:moveTo>
                      <a:pt x="864" y="576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1152" y="432"/>
                    </a:lnTo>
                    <a:lnTo>
                      <a:pt x="864" y="5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35"/>
              <p:cNvSpPr/>
              <p:nvPr/>
            </p:nvSpPr>
            <p:spPr bwMode="auto">
              <a:xfrm>
                <a:off x="683568" y="3401192"/>
                <a:ext cx="972471" cy="1134544"/>
              </a:xfrm>
              <a:custGeom>
                <a:avLst/>
                <a:gdLst>
                  <a:gd name="T0" fmla="*/ 0 w 864"/>
                  <a:gd name="T1" fmla="*/ 0 h 1008"/>
                  <a:gd name="T2" fmla="*/ 0 w 864"/>
                  <a:gd name="T3" fmla="*/ 72 h 1008"/>
                  <a:gd name="T4" fmla="*/ 792 w 864"/>
                  <a:gd name="T5" fmla="*/ 468 h 1008"/>
                  <a:gd name="T6" fmla="*/ 792 w 864"/>
                  <a:gd name="T7" fmla="*/ 972 h 1008"/>
                  <a:gd name="T8" fmla="*/ 864 w 864"/>
                  <a:gd name="T9" fmla="*/ 1008 h 1008"/>
                  <a:gd name="T10" fmla="*/ 864 w 864"/>
                  <a:gd name="T11" fmla="*/ 432 h 1008"/>
                  <a:gd name="T12" fmla="*/ 0 w 864"/>
                  <a:gd name="T13" fmla="*/ 0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64"/>
                  <a:gd name="T22" fmla="*/ 0 h 1008"/>
                  <a:gd name="T23" fmla="*/ 864 w 864"/>
                  <a:gd name="T24" fmla="*/ 1008 h 10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64" h="1008">
                    <a:moveTo>
                      <a:pt x="0" y="0"/>
                    </a:moveTo>
                    <a:lnTo>
                      <a:pt x="0" y="72"/>
                    </a:lnTo>
                    <a:lnTo>
                      <a:pt x="792" y="468"/>
                    </a:lnTo>
                    <a:lnTo>
                      <a:pt x="792" y="972"/>
                    </a:lnTo>
                    <a:lnTo>
                      <a:pt x="864" y="1008"/>
                    </a:lnTo>
                    <a:lnTo>
                      <a:pt x="864" y="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/>
              <p:cNvSpPr/>
              <p:nvPr/>
            </p:nvSpPr>
            <p:spPr bwMode="auto">
              <a:xfrm>
                <a:off x="1412921" y="4495216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37"/>
              <p:cNvSpPr/>
              <p:nvPr/>
            </p:nvSpPr>
            <p:spPr bwMode="auto">
              <a:xfrm>
                <a:off x="1899157" y="4252099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38"/>
              <p:cNvSpPr/>
              <p:nvPr/>
            </p:nvSpPr>
            <p:spPr bwMode="auto">
              <a:xfrm>
                <a:off x="1493961" y="3725347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굴림" pitchFamily="34" charset="-127"/>
                    <a:ea typeface="굴림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65"/>
            <p:cNvSpPr>
              <a:spLocks noChangeArrowheads="1"/>
            </p:cNvSpPr>
            <p:nvPr/>
          </p:nvSpPr>
          <p:spPr bwMode="auto">
            <a:xfrm>
              <a:off x="1970103" y="4688518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Oval 65"/>
            <p:cNvSpPr>
              <a:spLocks noChangeArrowheads="1"/>
            </p:cNvSpPr>
            <p:nvPr/>
          </p:nvSpPr>
          <p:spPr bwMode="auto">
            <a:xfrm>
              <a:off x="2925489" y="4866528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65"/>
            <p:cNvSpPr>
              <a:spLocks noChangeArrowheads="1"/>
            </p:cNvSpPr>
            <p:nvPr/>
          </p:nvSpPr>
          <p:spPr bwMode="auto">
            <a:xfrm>
              <a:off x="3905927" y="5046045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Oval 65"/>
            <p:cNvSpPr>
              <a:spLocks noChangeArrowheads="1"/>
            </p:cNvSpPr>
            <p:nvPr/>
          </p:nvSpPr>
          <p:spPr bwMode="auto">
            <a:xfrm>
              <a:off x="4886365" y="5221363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Oval 65"/>
            <p:cNvSpPr>
              <a:spLocks noChangeArrowheads="1"/>
            </p:cNvSpPr>
            <p:nvPr/>
          </p:nvSpPr>
          <p:spPr bwMode="auto">
            <a:xfrm>
              <a:off x="5871864" y="5383439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7059273" y="5654288"/>
            <a:ext cx="10210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解决</a:t>
            </a:r>
            <a:r>
              <a:rPr lang="en-US" altLang="zh-CN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bug</a:t>
            </a:r>
            <a:endParaRPr lang="en-US" altLang="zh-CN" dirty="0">
              <a:solidFill>
                <a:schemeClr val="accent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78165" y="5569713"/>
            <a:ext cx="10972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初成效果</a:t>
            </a:r>
            <a:endParaRPr lang="zh-CN" altLang="en-US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80736" y="5354962"/>
            <a:ext cx="10972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组长串接</a:t>
            </a:r>
            <a:endParaRPr lang="zh-CN" altLang="en-US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85279" y="5183392"/>
            <a:ext cx="9956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完成分工</a:t>
            </a:r>
            <a:endParaRPr lang="en-GB" sz="160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84126" y="5183271"/>
            <a:ext cx="9956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成员分工</a:t>
            </a:r>
            <a:endParaRPr lang="en-GB" sz="16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02762" y="4757065"/>
            <a:ext cx="1554480" cy="718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讨论游戏定位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GB" sz="16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rot="1200000">
            <a:off x="6587418" y="1643582"/>
            <a:ext cx="29260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游戏开发过程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60" name="Freeform 59"/>
          <p:cNvSpPr>
            <a:spLocks noEditPoints="1"/>
          </p:cNvSpPr>
          <p:nvPr/>
        </p:nvSpPr>
        <p:spPr bwMode="auto">
          <a:xfrm>
            <a:off x="9304101" y="4927389"/>
            <a:ext cx="821738" cy="840105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6423" tIns="48212" rIns="96423" bIns="48212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030439" y="5894885"/>
            <a:ext cx="109728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最终成果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6" name="图片 45" descr="队标n"/>
          <p:cNvPicPr>
            <a:picLocks noChangeAspect="1"/>
          </p:cNvPicPr>
          <p:nvPr/>
        </p:nvPicPr>
        <p:blipFill>
          <a:blip r:embed="rId1"/>
          <a:srcRect l="5299" t="23049" r="5699" b="49662"/>
          <a:stretch>
            <a:fillRect/>
          </a:stretch>
        </p:blipFill>
        <p:spPr>
          <a:xfrm>
            <a:off x="9968230" y="5838825"/>
            <a:ext cx="2226310" cy="909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/>
      <p:bldP spid="52" grpId="0"/>
      <p:bldP spid="53" grpId="0"/>
      <p:bldP spid="54" grpId="0"/>
      <p:bldP spid="60" grpId="0" bldLvl="0" animBg="1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心圆 5"/>
          <p:cNvSpPr/>
          <p:nvPr/>
        </p:nvSpPr>
        <p:spPr>
          <a:xfrm>
            <a:off x="3159760" y="502919"/>
            <a:ext cx="5842000" cy="5842000"/>
          </a:xfrm>
          <a:prstGeom prst="donut">
            <a:avLst>
              <a:gd name="adj" fmla="val 12710"/>
            </a:avLst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12895" y="3101340"/>
            <a:ext cx="4262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游戏扩展和发展期望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68230" y="5838825"/>
            <a:ext cx="2226310" cy="9099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279183" y="1706117"/>
            <a:ext cx="3642477" cy="3602693"/>
            <a:chOff x="4512406" y="1799221"/>
            <a:chExt cx="3841675" cy="3799715"/>
          </a:xfrm>
        </p:grpSpPr>
        <p:sp>
          <p:nvSpPr>
            <p:cNvPr id="2" name="任意多边形 1"/>
            <p:cNvSpPr/>
            <p:nvPr/>
          </p:nvSpPr>
          <p:spPr>
            <a:xfrm rot="9257143">
              <a:off x="6221113" y="5062780"/>
              <a:ext cx="189519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/>
            </a:p>
          </p:txBody>
        </p:sp>
        <p:sp>
          <p:nvSpPr>
            <p:cNvPr id="3" name="任意多边形 2"/>
            <p:cNvSpPr/>
            <p:nvPr/>
          </p:nvSpPr>
          <p:spPr>
            <a:xfrm rot="12342857">
              <a:off x="4750179" y="5062780"/>
              <a:ext cx="1895196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/>
            </a:p>
          </p:txBody>
        </p:sp>
        <p:sp>
          <p:nvSpPr>
            <p:cNvPr id="4" name="任意多边形 3"/>
            <p:cNvSpPr/>
            <p:nvPr/>
          </p:nvSpPr>
          <p:spPr>
            <a:xfrm rot="15428571">
              <a:off x="3832887" y="3912376"/>
              <a:ext cx="189519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/>
            </a:p>
          </p:txBody>
        </p:sp>
        <p:sp>
          <p:nvSpPr>
            <p:cNvPr id="5" name="任意多边形 4"/>
            <p:cNvSpPr/>
            <p:nvPr/>
          </p:nvSpPr>
          <p:spPr>
            <a:xfrm rot="18514286">
              <a:off x="4160409" y="2477575"/>
              <a:ext cx="189286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486811" y="1838852"/>
              <a:ext cx="189286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/>
            </a:p>
          </p:txBody>
        </p:sp>
        <p:sp>
          <p:nvSpPr>
            <p:cNvPr id="7" name="任意多边形 6"/>
            <p:cNvSpPr/>
            <p:nvPr/>
          </p:nvSpPr>
          <p:spPr>
            <a:xfrm rot="3085714">
              <a:off x="6813215" y="2477575"/>
              <a:ext cx="189286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/>
            </a:p>
          </p:txBody>
        </p:sp>
        <p:sp>
          <p:nvSpPr>
            <p:cNvPr id="8" name="任意多边形 7"/>
            <p:cNvSpPr/>
            <p:nvPr/>
          </p:nvSpPr>
          <p:spPr>
            <a:xfrm rot="6171428">
              <a:off x="7138406" y="3912376"/>
              <a:ext cx="189519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/>
            </a:p>
          </p:txBody>
        </p:sp>
      </p:grp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5055594" y="3378575"/>
            <a:ext cx="2017951" cy="460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游戏扩展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70"/>
          <p:cNvSpPr txBox="1"/>
          <p:nvPr/>
        </p:nvSpPr>
        <p:spPr>
          <a:xfrm>
            <a:off x="1096010" y="1807210"/>
            <a:ext cx="2661920" cy="532765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+mn-ea"/>
              </a:rPr>
              <a:t>增加障碍物种类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27" name="TextBox 170"/>
          <p:cNvSpPr txBox="1"/>
          <p:nvPr/>
        </p:nvSpPr>
        <p:spPr>
          <a:xfrm>
            <a:off x="854710" y="3384550"/>
            <a:ext cx="3181985" cy="569595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+mn-ea"/>
              </a:rPr>
              <a:t>设置闯关的不同模式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29" name="TextBox 170"/>
          <p:cNvSpPr txBox="1"/>
          <p:nvPr/>
        </p:nvSpPr>
        <p:spPr>
          <a:xfrm>
            <a:off x="424815" y="4964430"/>
            <a:ext cx="3557270" cy="532765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+mn-ea"/>
              </a:rPr>
              <a:t>增加不同的游戏角色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1" name="TextBox 170"/>
          <p:cNvSpPr txBox="1"/>
          <p:nvPr/>
        </p:nvSpPr>
        <p:spPr>
          <a:xfrm>
            <a:off x="8105775" y="5038090"/>
            <a:ext cx="2917190" cy="532765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Arial" panose="020B0604020202020204" pitchFamily="34" charset="0"/>
              </a:rPr>
              <a:t>开发移动手游端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3" name="TextBox 170"/>
          <p:cNvSpPr txBox="1"/>
          <p:nvPr/>
        </p:nvSpPr>
        <p:spPr>
          <a:xfrm>
            <a:off x="8287379" y="3601301"/>
            <a:ext cx="2304215" cy="532765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+mn-ea"/>
              </a:rPr>
              <a:t>增加各种道具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5" name="TextBox 170"/>
          <p:cNvSpPr txBox="1"/>
          <p:nvPr/>
        </p:nvSpPr>
        <p:spPr>
          <a:xfrm>
            <a:off x="8105591" y="1993180"/>
            <a:ext cx="2304215" cy="532765"/>
          </a:xfrm>
          <a:prstGeom prst="rect">
            <a:avLst/>
          </a:prstGeom>
          <a:noFill/>
        </p:spPr>
        <p:txBody>
          <a:bodyPr wrap="square" lIns="91430" tIns="45714" rIns="91430" bIns="45714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Arial" panose="020B0604020202020204" pitchFamily="34" charset="0"/>
              </a:rPr>
              <a:t>不同难度模式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 rot="16200000">
            <a:off x="1510064" y="-894024"/>
            <a:ext cx="455046" cy="2774357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  <a:gd name="connsiteX0-1" fmla="*/ 21025 w 3252551"/>
              <a:gd name="connsiteY0-2" fmla="*/ 0 h 6202391"/>
              <a:gd name="connsiteX1-3" fmla="*/ 3252551 w 3252551"/>
              <a:gd name="connsiteY1-4" fmla="*/ 2525334 h 6202391"/>
              <a:gd name="connsiteX2-5" fmla="*/ 3252551 w 3252551"/>
              <a:gd name="connsiteY2-6" fmla="*/ 4667851 h 6202391"/>
              <a:gd name="connsiteX3-7" fmla="*/ 3244497 w 3252551"/>
              <a:gd name="connsiteY3-8" fmla="*/ 4667851 h 6202391"/>
              <a:gd name="connsiteX4-9" fmla="*/ 3240653 w 3252551"/>
              <a:gd name="connsiteY4-10" fmla="*/ 4743969 h 6202391"/>
              <a:gd name="connsiteX5-11" fmla="*/ 1624520 w 3252551"/>
              <a:gd name="connsiteY5-12" fmla="*/ 6202391 h 6202391"/>
              <a:gd name="connsiteX6-13" fmla="*/ 8387 w 3252551"/>
              <a:gd name="connsiteY6-14" fmla="*/ 4743969 h 6202391"/>
              <a:gd name="connsiteX7-15" fmla="*/ 4544 w 3252551"/>
              <a:gd name="connsiteY7-16" fmla="*/ 4667851 h 6202391"/>
              <a:gd name="connsiteX8-17" fmla="*/ 0 w 3252551"/>
              <a:gd name="connsiteY8-18" fmla="*/ 4667851 h 6202391"/>
              <a:gd name="connsiteX9-19" fmla="*/ 0 w 3252551"/>
              <a:gd name="connsiteY9-20" fmla="*/ 4577871 h 6202391"/>
              <a:gd name="connsiteX10" fmla="*/ 21025 w 3252551"/>
              <a:gd name="connsiteY10" fmla="*/ 0 h 6202391"/>
              <a:gd name="connsiteX0-21" fmla="*/ 0 w 3252551"/>
              <a:gd name="connsiteY0-22" fmla="*/ 0 h 6202391"/>
              <a:gd name="connsiteX1-23" fmla="*/ 3252551 w 3252551"/>
              <a:gd name="connsiteY1-24" fmla="*/ 2525334 h 6202391"/>
              <a:gd name="connsiteX2-25" fmla="*/ 3252551 w 3252551"/>
              <a:gd name="connsiteY2-26" fmla="*/ 4667851 h 6202391"/>
              <a:gd name="connsiteX3-27" fmla="*/ 3244497 w 3252551"/>
              <a:gd name="connsiteY3-28" fmla="*/ 4667851 h 6202391"/>
              <a:gd name="connsiteX4-29" fmla="*/ 3240653 w 3252551"/>
              <a:gd name="connsiteY4-30" fmla="*/ 4743969 h 6202391"/>
              <a:gd name="connsiteX5-31" fmla="*/ 1624520 w 3252551"/>
              <a:gd name="connsiteY5-32" fmla="*/ 6202391 h 6202391"/>
              <a:gd name="connsiteX6-33" fmla="*/ 8387 w 3252551"/>
              <a:gd name="connsiteY6-34" fmla="*/ 4743969 h 6202391"/>
              <a:gd name="connsiteX7-35" fmla="*/ 4544 w 3252551"/>
              <a:gd name="connsiteY7-36" fmla="*/ 4667851 h 6202391"/>
              <a:gd name="connsiteX8-37" fmla="*/ 0 w 3252551"/>
              <a:gd name="connsiteY8-38" fmla="*/ 4667851 h 6202391"/>
              <a:gd name="connsiteX9-39" fmla="*/ 0 w 3252551"/>
              <a:gd name="connsiteY9-40" fmla="*/ 4577871 h 6202391"/>
              <a:gd name="connsiteX10-41" fmla="*/ 0 w 3252551"/>
              <a:gd name="connsiteY10-42" fmla="*/ 0 h 6202391"/>
              <a:gd name="connsiteX0-43" fmla="*/ 0 w 3252551"/>
              <a:gd name="connsiteY0-44" fmla="*/ 0 h 6202391"/>
              <a:gd name="connsiteX1-45" fmla="*/ 3231524 w 3252551"/>
              <a:gd name="connsiteY1-46" fmla="*/ 22548 h 6202391"/>
              <a:gd name="connsiteX2-47" fmla="*/ 3252551 w 3252551"/>
              <a:gd name="connsiteY2-48" fmla="*/ 4667851 h 6202391"/>
              <a:gd name="connsiteX3-49" fmla="*/ 3244497 w 3252551"/>
              <a:gd name="connsiteY3-50" fmla="*/ 4667851 h 6202391"/>
              <a:gd name="connsiteX4-51" fmla="*/ 3240653 w 3252551"/>
              <a:gd name="connsiteY4-52" fmla="*/ 4743969 h 6202391"/>
              <a:gd name="connsiteX5-53" fmla="*/ 1624520 w 3252551"/>
              <a:gd name="connsiteY5-54" fmla="*/ 6202391 h 6202391"/>
              <a:gd name="connsiteX6-55" fmla="*/ 8387 w 3252551"/>
              <a:gd name="connsiteY6-56" fmla="*/ 4743969 h 6202391"/>
              <a:gd name="connsiteX7-57" fmla="*/ 4544 w 3252551"/>
              <a:gd name="connsiteY7-58" fmla="*/ 4667851 h 6202391"/>
              <a:gd name="connsiteX8-59" fmla="*/ 0 w 3252551"/>
              <a:gd name="connsiteY8-60" fmla="*/ 4667851 h 6202391"/>
              <a:gd name="connsiteX9-61" fmla="*/ 0 w 3252551"/>
              <a:gd name="connsiteY9-62" fmla="*/ 4577871 h 6202391"/>
              <a:gd name="connsiteX10-63" fmla="*/ 0 w 3252551"/>
              <a:gd name="connsiteY10-64" fmla="*/ 0 h 6202391"/>
              <a:gd name="connsiteX0-65" fmla="*/ 0 w 3252551"/>
              <a:gd name="connsiteY0-66" fmla="*/ 15040398 h 21242789"/>
              <a:gd name="connsiteX1-67" fmla="*/ 3231518 w 3252551"/>
              <a:gd name="connsiteY1-68" fmla="*/ 3 h 21242789"/>
              <a:gd name="connsiteX2-69" fmla="*/ 3252551 w 3252551"/>
              <a:gd name="connsiteY2-70" fmla="*/ 19708249 h 21242789"/>
              <a:gd name="connsiteX3-71" fmla="*/ 3244497 w 3252551"/>
              <a:gd name="connsiteY3-72" fmla="*/ 19708249 h 21242789"/>
              <a:gd name="connsiteX4-73" fmla="*/ 3240653 w 3252551"/>
              <a:gd name="connsiteY4-74" fmla="*/ 19784367 h 21242789"/>
              <a:gd name="connsiteX5-75" fmla="*/ 1624520 w 3252551"/>
              <a:gd name="connsiteY5-76" fmla="*/ 21242789 h 21242789"/>
              <a:gd name="connsiteX6-77" fmla="*/ 8387 w 3252551"/>
              <a:gd name="connsiteY6-78" fmla="*/ 19784367 h 21242789"/>
              <a:gd name="connsiteX7-79" fmla="*/ 4544 w 3252551"/>
              <a:gd name="connsiteY7-80" fmla="*/ 19708249 h 21242789"/>
              <a:gd name="connsiteX8-81" fmla="*/ 0 w 3252551"/>
              <a:gd name="connsiteY8-82" fmla="*/ 19708249 h 21242789"/>
              <a:gd name="connsiteX9-83" fmla="*/ 0 w 3252551"/>
              <a:gd name="connsiteY9-84" fmla="*/ 19618269 h 21242789"/>
              <a:gd name="connsiteX10-85" fmla="*/ 0 w 3252551"/>
              <a:gd name="connsiteY10-86" fmla="*/ 15040398 h 21242789"/>
              <a:gd name="connsiteX0-87" fmla="*/ 0 w 3252551"/>
              <a:gd name="connsiteY0-88" fmla="*/ 0 h 21265340"/>
              <a:gd name="connsiteX1-89" fmla="*/ 3231518 w 3252551"/>
              <a:gd name="connsiteY1-90" fmla="*/ 22554 h 21265340"/>
              <a:gd name="connsiteX2-91" fmla="*/ 3252551 w 3252551"/>
              <a:gd name="connsiteY2-92" fmla="*/ 19730800 h 21265340"/>
              <a:gd name="connsiteX3-93" fmla="*/ 3244497 w 3252551"/>
              <a:gd name="connsiteY3-94" fmla="*/ 19730800 h 21265340"/>
              <a:gd name="connsiteX4-95" fmla="*/ 3240653 w 3252551"/>
              <a:gd name="connsiteY4-96" fmla="*/ 19806918 h 21265340"/>
              <a:gd name="connsiteX5-97" fmla="*/ 1624520 w 3252551"/>
              <a:gd name="connsiteY5-98" fmla="*/ 21265340 h 21265340"/>
              <a:gd name="connsiteX6-99" fmla="*/ 8387 w 3252551"/>
              <a:gd name="connsiteY6-100" fmla="*/ 19806918 h 21265340"/>
              <a:gd name="connsiteX7-101" fmla="*/ 4544 w 3252551"/>
              <a:gd name="connsiteY7-102" fmla="*/ 19730800 h 21265340"/>
              <a:gd name="connsiteX8-103" fmla="*/ 0 w 3252551"/>
              <a:gd name="connsiteY8-104" fmla="*/ 19730800 h 21265340"/>
              <a:gd name="connsiteX9-105" fmla="*/ 0 w 3252551"/>
              <a:gd name="connsiteY9-106" fmla="*/ 19640820 h 21265340"/>
              <a:gd name="connsiteX10-107" fmla="*/ 0 w 3252551"/>
              <a:gd name="connsiteY10-108" fmla="*/ 0 h 212653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41" y="connsiteY10-42"/>
              </a:cxn>
            </a:cxnLst>
            <a:rect l="l" t="t" r="r" b="b"/>
            <a:pathLst>
              <a:path w="3252551" h="21265340">
                <a:moveTo>
                  <a:pt x="0" y="0"/>
                </a:moveTo>
                <a:lnTo>
                  <a:pt x="3231518" y="22554"/>
                </a:lnTo>
                <a:lnTo>
                  <a:pt x="3252551" y="19730800"/>
                </a:lnTo>
                <a:lnTo>
                  <a:pt x="3244497" y="19730800"/>
                </a:lnTo>
                <a:lnTo>
                  <a:pt x="3240653" y="19806918"/>
                </a:lnTo>
                <a:cubicBezTo>
                  <a:pt x="3157461" y="20626092"/>
                  <a:pt x="2465643" y="21265340"/>
                  <a:pt x="1624520" y="21265340"/>
                </a:cubicBezTo>
                <a:cubicBezTo>
                  <a:pt x="783397" y="21265340"/>
                  <a:pt x="91579" y="20626092"/>
                  <a:pt x="8387" y="19806918"/>
                </a:cubicBezTo>
                <a:lnTo>
                  <a:pt x="4544" y="19730800"/>
                </a:lnTo>
                <a:lnTo>
                  <a:pt x="0" y="19730800"/>
                </a:lnTo>
                <a:lnTo>
                  <a:pt x="0" y="19640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06" tIns="32503" rIns="65006" bIns="32503" rtlCol="0" anchor="ctr"/>
          <a:lstStyle/>
          <a:p>
            <a:pPr algn="ctr"/>
            <a:endParaRPr lang="zh-CN" altLang="en-US" sz="170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49026" y="265632"/>
            <a:ext cx="135828" cy="455047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06" tIns="32503" rIns="65006" bIns="32503" rtlCol="0" anchor="ctr"/>
          <a:lstStyle/>
          <a:p>
            <a:pPr algn="ctr"/>
            <a:endParaRPr lang="zh-CN" altLang="en-US" sz="170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28"/>
          <p:cNvSpPr>
            <a:spLocks noChangeArrowheads="1"/>
          </p:cNvSpPr>
          <p:nvPr/>
        </p:nvSpPr>
        <p:spPr bwMode="auto">
          <a:xfrm>
            <a:off x="424522" y="239352"/>
            <a:ext cx="2700302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23" tIns="32511" rIns="65023" bIns="32511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6A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游戏扩展</a:t>
            </a:r>
            <a:endParaRPr lang="zh-CN" altLang="en-US" sz="2400" dirty="0" smtClean="0">
              <a:solidFill>
                <a:srgbClr val="006AB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片 14" descr="队标n"/>
          <p:cNvPicPr>
            <a:picLocks noChangeAspect="1"/>
          </p:cNvPicPr>
          <p:nvPr/>
        </p:nvPicPr>
        <p:blipFill>
          <a:blip r:embed="rId1"/>
          <a:srcRect l="5299" t="23049" r="5699" b="49662"/>
          <a:stretch>
            <a:fillRect/>
          </a:stretch>
        </p:blipFill>
        <p:spPr>
          <a:xfrm>
            <a:off x="9968230" y="5838825"/>
            <a:ext cx="2226310" cy="909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5" grpId="0"/>
      <p:bldP spid="27" grpId="0"/>
      <p:bldP spid="29" grpId="0"/>
      <p:bldP spid="31" grpId="0"/>
      <p:bldP spid="33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7"/>
          <p:cNvCxnSpPr/>
          <p:nvPr/>
        </p:nvCxnSpPr>
        <p:spPr>
          <a:xfrm>
            <a:off x="6078662" y="1461845"/>
            <a:ext cx="0" cy="469712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981576" y="1781515"/>
            <a:ext cx="929270" cy="194176"/>
            <a:chOff x="5964215" y="1531583"/>
            <a:chExt cx="1070244" cy="223633"/>
          </a:xfrm>
        </p:grpSpPr>
        <p:sp>
          <p:nvSpPr>
            <p:cNvPr id="5" name="椭圆 8"/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" name="直接连接符 12"/>
            <p:cNvCxnSpPr>
              <a:stCxn id="5" idx="6"/>
            </p:cNvCxnSpPr>
            <p:nvPr/>
          </p:nvCxnSpPr>
          <p:spPr>
            <a:xfrm flipV="1">
              <a:off x="6187848" y="1643399"/>
              <a:ext cx="846611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981574" y="4611070"/>
            <a:ext cx="930911" cy="194176"/>
            <a:chOff x="5964215" y="4790393"/>
            <a:chExt cx="1072134" cy="223633"/>
          </a:xfrm>
        </p:grpSpPr>
        <p:sp>
          <p:nvSpPr>
            <p:cNvPr id="7" name="椭圆 10"/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0" name="直接连接符 14"/>
            <p:cNvCxnSpPr/>
            <p:nvPr/>
          </p:nvCxnSpPr>
          <p:spPr>
            <a:xfrm flipV="1">
              <a:off x="6189738" y="4902208"/>
              <a:ext cx="846611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981574" y="3085405"/>
            <a:ext cx="930911" cy="194176"/>
            <a:chOff x="5964215" y="3033279"/>
            <a:chExt cx="1072134" cy="223633"/>
          </a:xfrm>
        </p:grpSpPr>
        <p:sp>
          <p:nvSpPr>
            <p:cNvPr id="6" name="椭圆 9"/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6"/>
            <p:cNvCxnSpPr/>
            <p:nvPr/>
          </p:nvCxnSpPr>
          <p:spPr>
            <a:xfrm flipV="1">
              <a:off x="6189738" y="3145093"/>
              <a:ext cx="846611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72603" y="1975939"/>
            <a:ext cx="4343400" cy="534035"/>
            <a:chOff x="-3679142" y="2124222"/>
            <a:chExt cx="7984013" cy="615052"/>
          </a:xfrm>
        </p:grpSpPr>
        <p:sp>
          <p:nvSpPr>
            <p:cNvPr id="33" name="TextBox 32"/>
            <p:cNvSpPr txBox="1"/>
            <p:nvPr/>
          </p:nvSpPr>
          <p:spPr>
            <a:xfrm>
              <a:off x="-3679142" y="2124222"/>
              <a:ext cx="7984013" cy="61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>
                  <a:sym typeface="+mn-ea"/>
                </a:rPr>
                <a:t>增加联网功能</a:t>
              </a:r>
              <a:r>
                <a:rPr lang="en-US" altLang="zh-CN" sz="2400">
                  <a:sym typeface="+mn-ea"/>
                </a:rPr>
                <a:t>——“</a:t>
              </a:r>
              <a:r>
                <a:rPr lang="zh-CN" altLang="en-US" sz="2400">
                  <a:sym typeface="+mn-ea"/>
                </a:rPr>
                <a:t>社交化</a:t>
              </a:r>
              <a:r>
                <a:rPr lang="en-US" altLang="zh-CN" sz="2400">
                  <a:sym typeface="+mn-ea"/>
                </a:rPr>
                <a:t>”</a:t>
              </a:r>
              <a:r>
                <a:rPr lang="zh-CN" altLang="en-US" sz="2400">
                  <a:sym typeface="+mn-ea"/>
                </a:rPr>
                <a:t>属性</a:t>
              </a:r>
              <a:endParaRPr lang="zh-CN" altLang="en-US" sz="2400">
                <a:sym typeface="+mn-ea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-425687" y="2473019"/>
              <a:ext cx="4451858" cy="266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2365" y="5029544"/>
            <a:ext cx="4697906" cy="547962"/>
            <a:chOff x="-4342191" y="2082536"/>
            <a:chExt cx="8635660" cy="631092"/>
          </a:xfrm>
        </p:grpSpPr>
        <p:sp>
          <p:nvSpPr>
            <p:cNvPr id="37" name="TextBox 36"/>
            <p:cNvSpPr txBox="1"/>
            <p:nvPr/>
          </p:nvSpPr>
          <p:spPr>
            <a:xfrm>
              <a:off x="-4342191" y="2082536"/>
              <a:ext cx="8635336" cy="61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>
                  <a:sym typeface="+mn-ea"/>
                </a:rPr>
                <a:t>付费功能</a:t>
              </a:r>
              <a:r>
                <a:rPr lang="en-US" altLang="zh-CN" sz="2400">
                  <a:sym typeface="+mn-ea"/>
                </a:rPr>
                <a:t>——</a:t>
              </a:r>
              <a:r>
                <a:rPr lang="zh-CN" altLang="en-US" sz="2400">
                  <a:sym typeface="+mn-ea"/>
                </a:rPr>
                <a:t>游戏免费，道具收费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-159167" y="2447422"/>
              <a:ext cx="4452636" cy="266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022341" y="3410620"/>
            <a:ext cx="4392930" cy="549231"/>
            <a:chOff x="276244" y="2081073"/>
            <a:chExt cx="6862863" cy="632554"/>
          </a:xfrm>
        </p:grpSpPr>
        <p:sp>
          <p:nvSpPr>
            <p:cNvPr id="40" name="TextBox 39"/>
            <p:cNvSpPr txBox="1"/>
            <p:nvPr/>
          </p:nvSpPr>
          <p:spPr>
            <a:xfrm>
              <a:off x="276244" y="2081073"/>
              <a:ext cx="6862863" cy="615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400">
                  <a:sym typeface="+mn-ea"/>
                </a:rPr>
                <a:t>故事模式</a:t>
              </a:r>
              <a:r>
                <a:rPr lang="en-US" altLang="zh-CN" sz="2400">
                  <a:sym typeface="+mn-ea"/>
                </a:rPr>
                <a:t>——</a:t>
              </a:r>
              <a:r>
                <a:rPr lang="zh-CN" altLang="en-US" sz="2400">
                  <a:sym typeface="+mn-ea"/>
                </a:rPr>
                <a:t>深度发掘游戏潜力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738" y="2447421"/>
              <a:ext cx="4016733" cy="266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GB" altLang="zh-CN" sz="76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47593" y="2197743"/>
            <a:ext cx="3710139" cy="582527"/>
            <a:chOff x="5349226" y="2010956"/>
            <a:chExt cx="4272984" cy="670899"/>
          </a:xfrm>
        </p:grpSpPr>
        <p:sp>
          <p:nvSpPr>
            <p:cNvPr id="1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93473" y="2153067"/>
              <a:ext cx="356890" cy="38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34269" y="3617823"/>
            <a:ext cx="3710139" cy="582527"/>
            <a:chOff x="2569789" y="3646467"/>
            <a:chExt cx="4272984" cy="670899"/>
          </a:xfrm>
        </p:grpSpPr>
        <p:sp>
          <p:nvSpPr>
            <p:cNvPr id="1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08917" y="3795078"/>
              <a:ext cx="356890" cy="38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47593" y="5110378"/>
            <a:ext cx="3710139" cy="582527"/>
            <a:chOff x="5349226" y="5365450"/>
            <a:chExt cx="4272984" cy="670899"/>
          </a:xfrm>
        </p:grpSpPr>
        <p:sp>
          <p:nvSpPr>
            <p:cNvPr id="19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32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93437" y="5516234"/>
              <a:ext cx="356890" cy="38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GB"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0" name="任意多边形 49"/>
          <p:cNvSpPr/>
          <p:nvPr/>
        </p:nvSpPr>
        <p:spPr>
          <a:xfrm rot="16200000">
            <a:off x="1510064" y="-1036899"/>
            <a:ext cx="455046" cy="2774357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  <a:gd name="connsiteX0-1" fmla="*/ 21025 w 3252551"/>
              <a:gd name="connsiteY0-2" fmla="*/ 0 h 6202391"/>
              <a:gd name="connsiteX1-3" fmla="*/ 3252551 w 3252551"/>
              <a:gd name="connsiteY1-4" fmla="*/ 2525334 h 6202391"/>
              <a:gd name="connsiteX2-5" fmla="*/ 3252551 w 3252551"/>
              <a:gd name="connsiteY2-6" fmla="*/ 4667851 h 6202391"/>
              <a:gd name="connsiteX3-7" fmla="*/ 3244497 w 3252551"/>
              <a:gd name="connsiteY3-8" fmla="*/ 4667851 h 6202391"/>
              <a:gd name="connsiteX4-9" fmla="*/ 3240653 w 3252551"/>
              <a:gd name="connsiteY4-10" fmla="*/ 4743969 h 6202391"/>
              <a:gd name="connsiteX5-11" fmla="*/ 1624520 w 3252551"/>
              <a:gd name="connsiteY5-12" fmla="*/ 6202391 h 6202391"/>
              <a:gd name="connsiteX6-13" fmla="*/ 8387 w 3252551"/>
              <a:gd name="connsiteY6-14" fmla="*/ 4743969 h 6202391"/>
              <a:gd name="connsiteX7-15" fmla="*/ 4544 w 3252551"/>
              <a:gd name="connsiteY7-16" fmla="*/ 4667851 h 6202391"/>
              <a:gd name="connsiteX8-17" fmla="*/ 0 w 3252551"/>
              <a:gd name="connsiteY8-18" fmla="*/ 4667851 h 6202391"/>
              <a:gd name="connsiteX9-19" fmla="*/ 0 w 3252551"/>
              <a:gd name="connsiteY9-20" fmla="*/ 4577871 h 6202391"/>
              <a:gd name="connsiteX10" fmla="*/ 21025 w 3252551"/>
              <a:gd name="connsiteY10" fmla="*/ 0 h 6202391"/>
              <a:gd name="connsiteX0-21" fmla="*/ 0 w 3252551"/>
              <a:gd name="connsiteY0-22" fmla="*/ 0 h 6202391"/>
              <a:gd name="connsiteX1-23" fmla="*/ 3252551 w 3252551"/>
              <a:gd name="connsiteY1-24" fmla="*/ 2525334 h 6202391"/>
              <a:gd name="connsiteX2-25" fmla="*/ 3252551 w 3252551"/>
              <a:gd name="connsiteY2-26" fmla="*/ 4667851 h 6202391"/>
              <a:gd name="connsiteX3-27" fmla="*/ 3244497 w 3252551"/>
              <a:gd name="connsiteY3-28" fmla="*/ 4667851 h 6202391"/>
              <a:gd name="connsiteX4-29" fmla="*/ 3240653 w 3252551"/>
              <a:gd name="connsiteY4-30" fmla="*/ 4743969 h 6202391"/>
              <a:gd name="connsiteX5-31" fmla="*/ 1624520 w 3252551"/>
              <a:gd name="connsiteY5-32" fmla="*/ 6202391 h 6202391"/>
              <a:gd name="connsiteX6-33" fmla="*/ 8387 w 3252551"/>
              <a:gd name="connsiteY6-34" fmla="*/ 4743969 h 6202391"/>
              <a:gd name="connsiteX7-35" fmla="*/ 4544 w 3252551"/>
              <a:gd name="connsiteY7-36" fmla="*/ 4667851 h 6202391"/>
              <a:gd name="connsiteX8-37" fmla="*/ 0 w 3252551"/>
              <a:gd name="connsiteY8-38" fmla="*/ 4667851 h 6202391"/>
              <a:gd name="connsiteX9-39" fmla="*/ 0 w 3252551"/>
              <a:gd name="connsiteY9-40" fmla="*/ 4577871 h 6202391"/>
              <a:gd name="connsiteX10-41" fmla="*/ 0 w 3252551"/>
              <a:gd name="connsiteY10-42" fmla="*/ 0 h 6202391"/>
              <a:gd name="connsiteX0-43" fmla="*/ 0 w 3252551"/>
              <a:gd name="connsiteY0-44" fmla="*/ 0 h 6202391"/>
              <a:gd name="connsiteX1-45" fmla="*/ 3231524 w 3252551"/>
              <a:gd name="connsiteY1-46" fmla="*/ 22548 h 6202391"/>
              <a:gd name="connsiteX2-47" fmla="*/ 3252551 w 3252551"/>
              <a:gd name="connsiteY2-48" fmla="*/ 4667851 h 6202391"/>
              <a:gd name="connsiteX3-49" fmla="*/ 3244497 w 3252551"/>
              <a:gd name="connsiteY3-50" fmla="*/ 4667851 h 6202391"/>
              <a:gd name="connsiteX4-51" fmla="*/ 3240653 w 3252551"/>
              <a:gd name="connsiteY4-52" fmla="*/ 4743969 h 6202391"/>
              <a:gd name="connsiteX5-53" fmla="*/ 1624520 w 3252551"/>
              <a:gd name="connsiteY5-54" fmla="*/ 6202391 h 6202391"/>
              <a:gd name="connsiteX6-55" fmla="*/ 8387 w 3252551"/>
              <a:gd name="connsiteY6-56" fmla="*/ 4743969 h 6202391"/>
              <a:gd name="connsiteX7-57" fmla="*/ 4544 w 3252551"/>
              <a:gd name="connsiteY7-58" fmla="*/ 4667851 h 6202391"/>
              <a:gd name="connsiteX8-59" fmla="*/ 0 w 3252551"/>
              <a:gd name="connsiteY8-60" fmla="*/ 4667851 h 6202391"/>
              <a:gd name="connsiteX9-61" fmla="*/ 0 w 3252551"/>
              <a:gd name="connsiteY9-62" fmla="*/ 4577871 h 6202391"/>
              <a:gd name="connsiteX10-63" fmla="*/ 0 w 3252551"/>
              <a:gd name="connsiteY10-64" fmla="*/ 0 h 6202391"/>
              <a:gd name="connsiteX0-65" fmla="*/ 0 w 3252551"/>
              <a:gd name="connsiteY0-66" fmla="*/ 15040398 h 21242789"/>
              <a:gd name="connsiteX1-67" fmla="*/ 3231518 w 3252551"/>
              <a:gd name="connsiteY1-68" fmla="*/ 3 h 21242789"/>
              <a:gd name="connsiteX2-69" fmla="*/ 3252551 w 3252551"/>
              <a:gd name="connsiteY2-70" fmla="*/ 19708249 h 21242789"/>
              <a:gd name="connsiteX3-71" fmla="*/ 3244497 w 3252551"/>
              <a:gd name="connsiteY3-72" fmla="*/ 19708249 h 21242789"/>
              <a:gd name="connsiteX4-73" fmla="*/ 3240653 w 3252551"/>
              <a:gd name="connsiteY4-74" fmla="*/ 19784367 h 21242789"/>
              <a:gd name="connsiteX5-75" fmla="*/ 1624520 w 3252551"/>
              <a:gd name="connsiteY5-76" fmla="*/ 21242789 h 21242789"/>
              <a:gd name="connsiteX6-77" fmla="*/ 8387 w 3252551"/>
              <a:gd name="connsiteY6-78" fmla="*/ 19784367 h 21242789"/>
              <a:gd name="connsiteX7-79" fmla="*/ 4544 w 3252551"/>
              <a:gd name="connsiteY7-80" fmla="*/ 19708249 h 21242789"/>
              <a:gd name="connsiteX8-81" fmla="*/ 0 w 3252551"/>
              <a:gd name="connsiteY8-82" fmla="*/ 19708249 h 21242789"/>
              <a:gd name="connsiteX9-83" fmla="*/ 0 w 3252551"/>
              <a:gd name="connsiteY9-84" fmla="*/ 19618269 h 21242789"/>
              <a:gd name="connsiteX10-85" fmla="*/ 0 w 3252551"/>
              <a:gd name="connsiteY10-86" fmla="*/ 15040398 h 21242789"/>
              <a:gd name="connsiteX0-87" fmla="*/ 0 w 3252551"/>
              <a:gd name="connsiteY0-88" fmla="*/ 0 h 21265340"/>
              <a:gd name="connsiteX1-89" fmla="*/ 3231518 w 3252551"/>
              <a:gd name="connsiteY1-90" fmla="*/ 22554 h 21265340"/>
              <a:gd name="connsiteX2-91" fmla="*/ 3252551 w 3252551"/>
              <a:gd name="connsiteY2-92" fmla="*/ 19730800 h 21265340"/>
              <a:gd name="connsiteX3-93" fmla="*/ 3244497 w 3252551"/>
              <a:gd name="connsiteY3-94" fmla="*/ 19730800 h 21265340"/>
              <a:gd name="connsiteX4-95" fmla="*/ 3240653 w 3252551"/>
              <a:gd name="connsiteY4-96" fmla="*/ 19806918 h 21265340"/>
              <a:gd name="connsiteX5-97" fmla="*/ 1624520 w 3252551"/>
              <a:gd name="connsiteY5-98" fmla="*/ 21265340 h 21265340"/>
              <a:gd name="connsiteX6-99" fmla="*/ 8387 w 3252551"/>
              <a:gd name="connsiteY6-100" fmla="*/ 19806918 h 21265340"/>
              <a:gd name="connsiteX7-101" fmla="*/ 4544 w 3252551"/>
              <a:gd name="connsiteY7-102" fmla="*/ 19730800 h 21265340"/>
              <a:gd name="connsiteX8-103" fmla="*/ 0 w 3252551"/>
              <a:gd name="connsiteY8-104" fmla="*/ 19730800 h 21265340"/>
              <a:gd name="connsiteX9-105" fmla="*/ 0 w 3252551"/>
              <a:gd name="connsiteY9-106" fmla="*/ 19640820 h 21265340"/>
              <a:gd name="connsiteX10-107" fmla="*/ 0 w 3252551"/>
              <a:gd name="connsiteY10-108" fmla="*/ 0 h 212653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41" y="connsiteY10-42"/>
              </a:cxn>
            </a:cxnLst>
            <a:rect l="l" t="t" r="r" b="b"/>
            <a:pathLst>
              <a:path w="3252551" h="21265340">
                <a:moveTo>
                  <a:pt x="0" y="0"/>
                </a:moveTo>
                <a:lnTo>
                  <a:pt x="3231518" y="22554"/>
                </a:lnTo>
                <a:lnTo>
                  <a:pt x="3252551" y="19730800"/>
                </a:lnTo>
                <a:lnTo>
                  <a:pt x="3244497" y="19730800"/>
                </a:lnTo>
                <a:lnTo>
                  <a:pt x="3240653" y="19806918"/>
                </a:lnTo>
                <a:cubicBezTo>
                  <a:pt x="3157461" y="20626092"/>
                  <a:pt x="2465643" y="21265340"/>
                  <a:pt x="1624520" y="21265340"/>
                </a:cubicBezTo>
                <a:cubicBezTo>
                  <a:pt x="783397" y="21265340"/>
                  <a:pt x="91579" y="20626092"/>
                  <a:pt x="8387" y="19806918"/>
                </a:cubicBezTo>
                <a:lnTo>
                  <a:pt x="4544" y="19730800"/>
                </a:lnTo>
                <a:lnTo>
                  <a:pt x="0" y="19730800"/>
                </a:lnTo>
                <a:lnTo>
                  <a:pt x="0" y="19640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06" tIns="32503" rIns="65006" bIns="32503" rtlCol="0" anchor="ctr"/>
          <a:lstStyle/>
          <a:p>
            <a:pPr algn="ctr"/>
            <a:endParaRPr lang="zh-CN" altLang="en-US" sz="170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180141" y="122757"/>
            <a:ext cx="135828" cy="455047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06" tIns="32503" rIns="65006" bIns="32503" rtlCol="0" anchor="ctr"/>
          <a:lstStyle/>
          <a:p>
            <a:pPr algn="ctr"/>
            <a:endParaRPr lang="zh-CN" altLang="en-US" sz="170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28"/>
          <p:cNvSpPr>
            <a:spLocks noChangeArrowheads="1"/>
          </p:cNvSpPr>
          <p:nvPr/>
        </p:nvSpPr>
        <p:spPr bwMode="auto">
          <a:xfrm>
            <a:off x="472147" y="157437"/>
            <a:ext cx="2700302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23" tIns="32511" rIns="65023" bIns="32511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95" dirty="0" smtClean="0">
                <a:solidFill>
                  <a:srgbClr val="006AB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发展期望</a:t>
            </a:r>
            <a:endParaRPr lang="zh-CN" altLang="en-US" sz="1895" dirty="0" smtClean="0">
              <a:solidFill>
                <a:srgbClr val="006AB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队标n"/>
          <p:cNvPicPr>
            <a:picLocks noChangeAspect="1"/>
          </p:cNvPicPr>
          <p:nvPr/>
        </p:nvPicPr>
        <p:blipFill>
          <a:blip r:embed="rId1"/>
          <a:srcRect l="5299" t="23049" r="5699" b="49662"/>
          <a:stretch>
            <a:fillRect/>
          </a:stretch>
        </p:blipFill>
        <p:spPr>
          <a:xfrm>
            <a:off x="9968230" y="5838825"/>
            <a:ext cx="2226310" cy="909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Picture Placeholder 10"/>
          <p:cNvSpPr>
            <a:spLocks noGrp="1"/>
          </p:cNvSpPr>
          <p:nvPr>
            <p:ph type="pic" sz="quarter" idx="10"/>
          </p:nvPr>
        </p:nvSpPr>
        <p:spPr bwMode="auto">
          <a:blipFill>
            <a:blip r:embed="rId1" cstate="screen"/>
            <a:stretch>
              <a:fillRect/>
            </a:stretch>
          </a:blipFill>
        </p:spPr>
      </p:sp>
      <p:sp>
        <p:nvSpPr>
          <p:cNvPr id="2" name="Rectangle 1"/>
          <p:cNvSpPr/>
          <p:nvPr/>
        </p:nvSpPr>
        <p:spPr>
          <a:xfrm>
            <a:off x="-7620" y="0"/>
            <a:ext cx="12192000" cy="6858000"/>
          </a:xfrm>
          <a:prstGeom prst="rect">
            <a:avLst/>
          </a:prstGeom>
          <a:solidFill>
            <a:srgbClr val="2B47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2100" name="TextBox 2"/>
          <p:cNvSpPr txBox="1">
            <a:spLocks noChangeArrowheads="1"/>
          </p:cNvSpPr>
          <p:nvPr/>
        </p:nvSpPr>
        <p:spPr bwMode="auto">
          <a:xfrm>
            <a:off x="3600895" y="3109915"/>
            <a:ext cx="49902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2"/>
                </a:solidFill>
                <a:cs typeface="Open Sans" panose="020B0606030504020204" pitchFamily="34" charset="0"/>
              </a:rPr>
              <a:t>THANK YOU FOR WATCHING</a:t>
            </a:r>
            <a:endParaRPr lang="en-US" altLang="zh-CN" sz="3200" b="1" dirty="0">
              <a:solidFill>
                <a:schemeClr val="bg2"/>
              </a:solidFill>
              <a:cs typeface="Open Sans" panose="020B0606030504020204" pitchFamily="34" charset="0"/>
            </a:endParaRPr>
          </a:p>
        </p:txBody>
      </p:sp>
      <p:sp>
        <p:nvSpPr>
          <p:cNvPr id="132101" name="TextBox 3"/>
          <p:cNvSpPr txBox="1">
            <a:spLocks noChangeArrowheads="1"/>
          </p:cNvSpPr>
          <p:nvPr/>
        </p:nvSpPr>
        <p:spPr bwMode="auto">
          <a:xfrm>
            <a:off x="4348569" y="2927352"/>
            <a:ext cx="34948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1000" b="1">
                <a:solidFill>
                  <a:schemeClr val="bg2"/>
                </a:solidFill>
                <a:cs typeface="Open Sans" panose="020B0606030504020204" pitchFamily="34" charset="0"/>
              </a:rPr>
              <a:t>COMPLETELY EMPOWER STANDARDIZED MINDSHARE BEFORE</a:t>
            </a:r>
            <a:endParaRPr lang="en-US" altLang="zh-CN" sz="1000" b="1">
              <a:solidFill>
                <a:schemeClr val="bg2"/>
              </a:solidFill>
              <a:cs typeface="Open Sans" panose="020B0606030504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38191" y="3884944"/>
            <a:ext cx="515620" cy="45720"/>
            <a:chOff x="603399" y="1554480"/>
            <a:chExt cx="515620" cy="45720"/>
          </a:xfrm>
          <a:solidFill>
            <a:srgbClr val="942D2E"/>
          </a:solidFill>
        </p:grpSpPr>
        <p:sp>
          <p:nvSpPr>
            <p:cNvPr id="6" name="Oval 5"/>
            <p:cNvSpPr/>
            <p:nvPr/>
          </p:nvSpPr>
          <p:spPr>
            <a:xfrm>
              <a:off x="603399" y="1554480"/>
              <a:ext cx="45720" cy="45720"/>
            </a:xfrm>
            <a:prstGeom prst="ellipse">
              <a:avLst/>
            </a:prstGeom>
            <a:grpFill/>
            <a:ln w="3175">
              <a:solidFill>
                <a:srgbClr val="942D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20874" y="1554480"/>
              <a:ext cx="45720" cy="45720"/>
            </a:xfrm>
            <a:prstGeom prst="ellipse">
              <a:avLst/>
            </a:prstGeom>
            <a:grpFill/>
            <a:ln w="3175">
              <a:solidFill>
                <a:srgbClr val="942D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349" y="1554480"/>
              <a:ext cx="45720" cy="45720"/>
            </a:xfrm>
            <a:prstGeom prst="ellipse">
              <a:avLst/>
            </a:prstGeom>
            <a:grpFill/>
            <a:ln w="3175">
              <a:solidFill>
                <a:srgbClr val="942D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55824" y="1554480"/>
              <a:ext cx="45720" cy="45720"/>
            </a:xfrm>
            <a:prstGeom prst="ellipse">
              <a:avLst/>
            </a:prstGeom>
            <a:grpFill/>
            <a:ln w="3175">
              <a:solidFill>
                <a:srgbClr val="942D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3299" y="1554480"/>
              <a:ext cx="45720" cy="45720"/>
            </a:xfrm>
            <a:prstGeom prst="ellipse">
              <a:avLst/>
            </a:prstGeom>
            <a:grpFill/>
            <a:ln w="3175">
              <a:solidFill>
                <a:srgbClr val="942D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7487" y="-11"/>
            <a:ext cx="7074035" cy="68732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0"/>
            <a:ext cx="7081521" cy="6868477"/>
          </a:xfrm>
          <a:prstGeom prst="rect">
            <a:avLst/>
          </a:prstGeom>
          <a:gradFill>
            <a:gsLst>
              <a:gs pos="66000">
                <a:schemeClr val="bg1">
                  <a:lumMod val="50000"/>
                  <a:alpha val="38000"/>
                </a:schemeClr>
              </a:gs>
              <a:gs pos="0">
                <a:schemeClr val="accent1">
                  <a:lumMod val="5000"/>
                  <a:lumOff val="95000"/>
                  <a:alpha val="2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32875" y="575746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目录页</a:t>
            </a:r>
            <a:endParaRPr lang="zh-CN" altLang="en-US" sz="3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4700" y="5264467"/>
            <a:ext cx="1224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图片 25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93630" y="5837555"/>
            <a:ext cx="2226310" cy="909955"/>
          </a:xfrm>
          <a:prstGeom prst="rect">
            <a:avLst/>
          </a:prstGeom>
        </p:spPr>
      </p:pic>
      <p:pic>
        <p:nvPicPr>
          <p:cNvPr id="3" name="图片 2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68230" y="5838825"/>
            <a:ext cx="2226310" cy="90995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578725" y="555695"/>
            <a:ext cx="4100170" cy="5513000"/>
            <a:chOff x="12198" y="511"/>
            <a:chExt cx="6457" cy="8682"/>
          </a:xfrm>
        </p:grpSpPr>
        <p:sp>
          <p:nvSpPr>
            <p:cNvPr id="22" name="文本框 21"/>
            <p:cNvSpPr txBox="1"/>
            <p:nvPr/>
          </p:nvSpPr>
          <p:spPr>
            <a:xfrm>
              <a:off x="13789" y="740"/>
              <a:ext cx="252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198" y="2192"/>
              <a:ext cx="6457" cy="5100"/>
              <a:chOff x="12241" y="3942"/>
              <a:chExt cx="6457" cy="51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2241" y="3942"/>
                <a:ext cx="1280" cy="1280"/>
              </a:xfrm>
              <a:prstGeom prst="ellipse">
                <a:avLst/>
              </a:prstGeom>
              <a:solidFill>
                <a:srgbClr val="942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/>
                  <a:t>2</a:t>
                </a:r>
                <a:endParaRPr lang="en-US" altLang="zh-CN" sz="360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2242" y="5852"/>
                <a:ext cx="1278" cy="1281"/>
              </a:xfrm>
              <a:prstGeom prst="ellipse">
                <a:avLst/>
              </a:prstGeom>
              <a:solidFill>
                <a:srgbClr val="706D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/>
                  <a:t>3</a:t>
                </a:r>
                <a:endParaRPr lang="en-US" altLang="zh-CN" sz="360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2245" y="7762"/>
                <a:ext cx="1280" cy="1280"/>
              </a:xfrm>
              <a:prstGeom prst="ellipse">
                <a:avLst/>
              </a:prstGeom>
              <a:solidFill>
                <a:srgbClr val="333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/>
                  <a:t>4</a:t>
                </a:r>
                <a:endParaRPr lang="en-US" altLang="zh-CN" sz="360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3832" y="4170"/>
                <a:ext cx="252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游戏介绍</a:t>
                </a:r>
                <a:endPara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3832" y="6081"/>
                <a:ext cx="4640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游戏开发过程</a:t>
                </a:r>
                <a:endPara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3832" y="7991"/>
                <a:ext cx="4866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游戏未来发展期望</a:t>
                </a:r>
                <a:endPara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12202" y="7912"/>
              <a:ext cx="1278" cy="1281"/>
            </a:xfrm>
            <a:prstGeom prst="ellipse">
              <a:avLst/>
            </a:prstGeom>
            <a:solidFill>
              <a:srgbClr val="706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600"/>
                <a:t>5</a:t>
              </a:r>
              <a:endParaRPr lang="en-US" altLang="zh-CN" sz="36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789" y="8141"/>
              <a:ext cx="482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游戏未来发展期望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2202" y="511"/>
              <a:ext cx="1280" cy="1280"/>
            </a:xfrm>
            <a:prstGeom prst="ellipse">
              <a:avLst/>
            </a:prstGeom>
            <a:solidFill>
              <a:srgbClr val="333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600"/>
                <a:t>1</a:t>
              </a:r>
              <a:endParaRPr lang="en-US" altLang="zh-CN" sz="36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心圆 5"/>
          <p:cNvSpPr/>
          <p:nvPr/>
        </p:nvSpPr>
        <p:spPr>
          <a:xfrm>
            <a:off x="3274695" y="507999"/>
            <a:ext cx="5842000" cy="5842000"/>
          </a:xfrm>
          <a:prstGeom prst="donut">
            <a:avLst>
              <a:gd name="adj" fmla="val 12710"/>
            </a:avLst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89863" y="310642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68230" y="5870575"/>
            <a:ext cx="2226310" cy="9099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285" y="375920"/>
            <a:ext cx="4980940" cy="815340"/>
          </a:xfrm>
        </p:spPr>
        <p:txBody>
          <a:bodyPr>
            <a:normAutofit fontScale="90000"/>
          </a:bodyPr>
          <a:p>
            <a:r>
              <a:rPr lang="en-US" altLang="zh-CN" sz="5400" b="1">
                <a:latin typeface="幼圆" panose="02010509060101010101" charset="-122"/>
                <a:ea typeface="幼圆" panose="02010509060101010101" charset="-122"/>
              </a:rPr>
              <a:t>  </a:t>
            </a:r>
            <a:r>
              <a:rPr lang="zh-CN" altLang="en-US" sz="5400" b="1">
                <a:latin typeface="幼圆" panose="02010509060101010101" charset="-122"/>
                <a:ea typeface="幼圆" panose="02010509060101010101" charset="-122"/>
              </a:rPr>
              <a:t>皮皮工作室</a:t>
            </a:r>
            <a:endParaRPr lang="zh-CN" altLang="en-US" sz="5400" b="1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75470" y="2085340"/>
            <a:ext cx="187833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</a:rPr>
              <a:t>吴梦召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最蠢</a:t>
            </a:r>
            <a:r>
              <a:rPr lang="en-US" altLang="zh-CN" b="1">
                <a:latin typeface="幼圆" panose="02010509060101010101" charset="-122"/>
                <a:ea typeface="幼圆" panose="02010509060101010101" charset="-122"/>
              </a:rPr>
              <a:t>ppt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制作员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8285" y="1691005"/>
            <a:ext cx="191008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</a:rPr>
              <a:t>邬成军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最帅代码小哥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0055" y="2667635"/>
            <a:ext cx="17919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</a:rPr>
              <a:t>吴靖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最最帅代码小哥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  <a:p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19465" y="5424170"/>
            <a:ext cx="156210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幼圆" panose="02010509060101010101" charset="-122"/>
                <a:ea typeface="幼圆" panose="02010509060101010101" charset="-122"/>
              </a:rPr>
              <a:t>郑小康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</a:endParaRPr>
          </a:p>
          <a:p>
            <a:pPr algn="l"/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最牛逼的大佬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  <a:p>
            <a:pPr algn="l"/>
            <a:r>
              <a:rPr lang="zh-CN" altLang="en-US" b="1">
                <a:latin typeface="幼圆" panose="02010509060101010101" charset="-122"/>
                <a:ea typeface="幼圆" panose="02010509060101010101" charset="-122"/>
                <a:sym typeface="+mn-ea"/>
              </a:rPr>
              <a:t>游戏核心代码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91195" y="3115945"/>
            <a:ext cx="248158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</a:rPr>
              <a:t>刘颁布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明德积学，励志笃行。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49160" y="4185920"/>
            <a:ext cx="19030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</a:rPr>
              <a:t>车瑾诺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专业修图</a:t>
            </a:r>
            <a:r>
              <a:rPr lang="en-US" altLang="zh-CN" b="1">
                <a:latin typeface="幼圆" panose="02010509060101010101" charset="-122"/>
                <a:ea typeface="幼圆" panose="02010509060101010101" charset="-122"/>
              </a:rPr>
              <a:t>24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小时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音乐总监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8365" y="3642995"/>
            <a:ext cx="205168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</a:rPr>
              <a:t>李娅娅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透明小打杂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  <a:sym typeface="+mn-ea"/>
              </a:rPr>
              <a:t>游戏开始界面代码</a:t>
            </a:r>
            <a:endParaRPr lang="zh-CN" altLang="en-US" b="1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5255" y="4796790"/>
            <a:ext cx="179197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幼圆" panose="02010509060101010101" charset="-122"/>
                <a:ea typeface="幼圆" panose="02010509060101010101" charset="-122"/>
              </a:rPr>
              <a:t>张航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</a:endParaRPr>
          </a:p>
          <a:p>
            <a:pPr algn="l"/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爱折腾的自虐狂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3" name="内容占位符 12" descr="timg (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33100" y="-16510"/>
            <a:ext cx="1374775" cy="1875155"/>
          </a:xfrm>
          <a:prstGeom prst="rect">
            <a:avLst/>
          </a:prstGeom>
        </p:spPr>
      </p:pic>
      <p:pic>
        <p:nvPicPr>
          <p:cNvPr id="15" name="图片 14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81565" y="5792470"/>
            <a:ext cx="2226310" cy="90995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8420" y="5848350"/>
            <a:ext cx="20218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</a:rPr>
              <a:t>陶伟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天下无敌抠图大王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  <a:p>
            <a:r>
              <a:rPr lang="zh-CN" altLang="en-US" b="1">
                <a:latin typeface="幼圆" panose="02010509060101010101" charset="-122"/>
                <a:ea typeface="幼圆" panose="02010509060101010101" charset="-122"/>
              </a:rPr>
              <a:t>素材搜集</a:t>
            </a:r>
            <a:endParaRPr lang="zh-CN" altLang="en-US" b="1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4" name="图片 3" descr="photo_YY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3538855"/>
            <a:ext cx="1247775" cy="1257935"/>
          </a:xfrm>
          <a:prstGeom prst="rect">
            <a:avLst/>
          </a:prstGeom>
        </p:spPr>
      </p:pic>
      <p:pic>
        <p:nvPicPr>
          <p:cNvPr id="14" name="图片 13" descr="photo_Zh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25" y="4621530"/>
            <a:ext cx="1160780" cy="1170940"/>
          </a:xfrm>
          <a:prstGeom prst="rect">
            <a:avLst/>
          </a:prstGeom>
        </p:spPr>
      </p:pic>
      <p:pic>
        <p:nvPicPr>
          <p:cNvPr id="17" name="图片 16" descr="photo_Z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195" y="1858645"/>
            <a:ext cx="1183640" cy="1183640"/>
          </a:xfrm>
          <a:prstGeom prst="rect">
            <a:avLst/>
          </a:prstGeom>
        </p:spPr>
      </p:pic>
      <p:pic>
        <p:nvPicPr>
          <p:cNvPr id="18" name="图片 17" descr="photo_Wcj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115" y="1297305"/>
            <a:ext cx="1339215" cy="1339215"/>
          </a:xfrm>
          <a:prstGeom prst="rect">
            <a:avLst/>
          </a:prstGeom>
        </p:spPr>
      </p:pic>
      <p:pic>
        <p:nvPicPr>
          <p:cNvPr id="26" name="图片 25" descr="photo_jn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130" y="3914775"/>
            <a:ext cx="1061085" cy="1081405"/>
          </a:xfrm>
          <a:prstGeom prst="rect">
            <a:avLst/>
          </a:prstGeom>
        </p:spPr>
      </p:pic>
      <p:pic>
        <p:nvPicPr>
          <p:cNvPr id="3" name="图片 2" descr="photo_W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065" y="2085340"/>
            <a:ext cx="1374140" cy="1374140"/>
          </a:xfrm>
          <a:prstGeom prst="rect">
            <a:avLst/>
          </a:prstGeom>
        </p:spPr>
      </p:pic>
      <p:pic>
        <p:nvPicPr>
          <p:cNvPr id="16" name="图片 15" descr="photo_Zheng_副本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9755" y="5377180"/>
            <a:ext cx="1169670" cy="1169670"/>
          </a:xfrm>
          <a:prstGeom prst="rect">
            <a:avLst/>
          </a:prstGeom>
        </p:spPr>
      </p:pic>
      <p:pic>
        <p:nvPicPr>
          <p:cNvPr id="20" name="图片 19" descr="photo_T_副本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8350" y="5680710"/>
            <a:ext cx="1134745" cy="1134745"/>
          </a:xfrm>
          <a:prstGeom prst="rect">
            <a:avLst/>
          </a:prstGeom>
        </p:spPr>
      </p:pic>
      <p:pic>
        <p:nvPicPr>
          <p:cNvPr id="22" name="图片 21" descr="photo_L_副本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5295" y="2496185"/>
            <a:ext cx="1418590" cy="1418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12" dur="6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1" grpId="0"/>
      <p:bldP spid="12" grpId="1"/>
      <p:bldP spid="27" grpId="0"/>
      <p:bldP spid="5" grpId="0"/>
      <p:bldP spid="9" grpId="0"/>
      <p:bldP spid="1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心圆 5"/>
          <p:cNvSpPr/>
          <p:nvPr/>
        </p:nvSpPr>
        <p:spPr>
          <a:xfrm>
            <a:off x="3274695" y="507999"/>
            <a:ext cx="5842000" cy="5842000"/>
          </a:xfrm>
          <a:prstGeom prst="donut">
            <a:avLst>
              <a:gd name="adj" fmla="val 12710"/>
            </a:avLst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89863" y="3106422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68230" y="5870575"/>
            <a:ext cx="2226310" cy="9099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4035" y="946531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游戏前景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13221" y="2207768"/>
            <a:ext cx="486156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年中国移动游戏市场规模约1023亿，同比增长81.9%。2017年相比去年增长率讲有所下滑，一方面是受到用户规模的天花板限制，另一方面，国内手游产品同质化趋势严重，市场需要创新型产品的刺激。但随着用户的成长，用户的游戏习惯和付费习惯的逐渐成熟，用户付费的意愿和付费额度还会有一定上升，整体市场相对稳定。预计未来3-5年，移动游戏会进入一个平稳上升的发展期。</a:t>
            </a:r>
            <a:endParaRPr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15" name="图片 14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68230" y="5838825"/>
            <a:ext cx="2226310" cy="909955"/>
          </a:xfrm>
          <a:prstGeom prst="rect">
            <a:avLst/>
          </a:prstGeom>
        </p:spPr>
      </p:pic>
      <p:pic>
        <p:nvPicPr>
          <p:cNvPr id="4" name="图片 3" descr="faz"/>
          <p:cNvPicPr>
            <a:picLocks noChangeAspect="1"/>
          </p:cNvPicPr>
          <p:nvPr/>
        </p:nvPicPr>
        <p:blipFill>
          <a:blip r:embed="rId3"/>
          <a:srcRect b="5651"/>
          <a:stretch>
            <a:fillRect/>
          </a:stretch>
        </p:blipFill>
        <p:spPr>
          <a:xfrm>
            <a:off x="0" y="2979420"/>
            <a:ext cx="6096000" cy="38785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32450" y="338201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32576" y="1354963"/>
            <a:ext cx="486156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游戏名为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POKEMON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。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这是一款轻松休闲的冒险小游戏，单局游戏时间较短，适合打发零碎时间（等待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睡前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），随时随地掏出手机来上一局。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本游戏拥有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动漫的画风和人物，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针对的群体主要是广大幼龄儿童，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同时主角来源于动画《神奇宝贝》，也可吸引一定的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8090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后人群怀旧童年时光。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该游戏界面清新，操作简单，考验技巧和反应能力。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8912" y="395935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738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主角介绍</a:t>
            </a:r>
            <a:endParaRPr lang="zh-CN" altLang="en-US" b="1" dirty="0">
              <a:solidFill>
                <a:srgbClr val="3738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8057" y="4337829"/>
            <a:ext cx="4535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主角名为小皮，是大家所熟悉的动画片神奇宝贝中的动画人物，形象乖巧可爱，有很多忠实的粉丝。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8912" y="5274088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738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障碍物</a:t>
            </a:r>
            <a:endParaRPr lang="zh-CN" altLang="en-US" b="1" dirty="0">
              <a:solidFill>
                <a:srgbClr val="3738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8057" y="5652565"/>
            <a:ext cx="453542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导弹，伤害力极大，一旦玩家触碰到便游戏结束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68230" y="5838825"/>
            <a:ext cx="2226310" cy="909955"/>
          </a:xfrm>
          <a:prstGeom prst="rect">
            <a:avLst/>
          </a:prstGeom>
        </p:spPr>
      </p:pic>
      <p:pic>
        <p:nvPicPr>
          <p:cNvPr id="2" name="图片 1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60" y="4747260"/>
            <a:ext cx="2123440" cy="212344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375 -0.013519 L 0.646354 -0.008519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" y="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8485" y="1495425"/>
            <a:ext cx="3669030" cy="4375150"/>
          </a:xfrm>
        </p:spPr>
        <p:txBody>
          <a:bodyPr/>
          <a:p>
            <a:pPr marL="0" indent="0">
              <a:buNone/>
            </a:pPr>
            <a:r>
              <a:rPr lang="en-US" altLang="zh-CN" sz="3200"/>
              <a:t>Play</a:t>
            </a:r>
            <a:r>
              <a:rPr lang="zh-CN" altLang="en-US" sz="3200"/>
              <a:t>：开始游戏，点击后进入游戏；</a:t>
            </a:r>
            <a:endParaRPr lang="zh-CN" altLang="en-US" sz="3200"/>
          </a:p>
          <a:p>
            <a:pPr marL="0" indent="0">
              <a:buNone/>
            </a:pPr>
            <a:endParaRPr lang="zh-CN" altLang="en-US" sz="3600"/>
          </a:p>
          <a:p>
            <a:pPr marL="0" indent="0">
              <a:buNone/>
            </a:pPr>
            <a:r>
              <a:rPr lang="en-US" altLang="zh-CN" sz="3200"/>
              <a:t>Option</a:t>
            </a:r>
            <a:r>
              <a:rPr lang="zh-CN" altLang="en-US" sz="3200"/>
              <a:t>：可以对声音等进行设置；</a:t>
            </a:r>
            <a:endParaRPr lang="zh-CN" altLang="en-US" sz="3200"/>
          </a:p>
          <a:p>
            <a:pPr marL="0" indent="0">
              <a:buNone/>
            </a:pPr>
            <a:endParaRPr lang="zh-CN" altLang="en-US" sz="3600"/>
          </a:p>
          <a:p>
            <a:pPr marL="0" indent="0">
              <a:buNone/>
            </a:pPr>
            <a:r>
              <a:rPr lang="en-US" altLang="zh-CN" sz="3200"/>
              <a:t>Help</a:t>
            </a:r>
            <a:r>
              <a:rPr lang="zh-CN" altLang="en-US" sz="3200"/>
              <a:t>：游戏帮助，介绍游戏的玩法；</a:t>
            </a:r>
            <a:endParaRPr lang="zh-CN" altLang="en-US" sz="3200"/>
          </a:p>
        </p:txBody>
      </p:sp>
      <p:pic>
        <p:nvPicPr>
          <p:cNvPr id="5" name="图片 4" descr="P8MT%LL[AM~L4CMJNRLL{G5"/>
          <p:cNvPicPr>
            <a:picLocks noChangeAspect="1"/>
          </p:cNvPicPr>
          <p:nvPr/>
        </p:nvPicPr>
        <p:blipFill>
          <a:blip r:embed="rId1"/>
          <a:srcRect l="2802" r="1810"/>
          <a:stretch>
            <a:fillRect/>
          </a:stretch>
        </p:blipFill>
        <p:spPr>
          <a:xfrm>
            <a:off x="4673600" y="1495425"/>
            <a:ext cx="6961505" cy="4150995"/>
          </a:xfrm>
          <a:prstGeom prst="rect">
            <a:avLst/>
          </a:prstGeom>
        </p:spPr>
      </p:pic>
      <p:pic>
        <p:nvPicPr>
          <p:cNvPr id="15" name="图片 14" descr="队标n"/>
          <p:cNvPicPr>
            <a:picLocks noChangeAspect="1"/>
          </p:cNvPicPr>
          <p:nvPr/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10049510" y="5870575"/>
            <a:ext cx="2145030" cy="909955"/>
          </a:xfrm>
          <a:prstGeom prst="rect">
            <a:avLst/>
          </a:prstGeom>
        </p:spPr>
      </p:pic>
      <p:sp>
        <p:nvSpPr>
          <p:cNvPr id="63" name="任意多边形 62"/>
          <p:cNvSpPr/>
          <p:nvPr/>
        </p:nvSpPr>
        <p:spPr>
          <a:xfrm rot="16200000">
            <a:off x="1751330" y="-1109345"/>
            <a:ext cx="612140" cy="3395345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  <a:gd name="connsiteX0-1" fmla="*/ 21025 w 3252551"/>
              <a:gd name="connsiteY0-2" fmla="*/ 0 h 6202391"/>
              <a:gd name="connsiteX1-3" fmla="*/ 3252551 w 3252551"/>
              <a:gd name="connsiteY1-4" fmla="*/ 2525334 h 6202391"/>
              <a:gd name="connsiteX2-5" fmla="*/ 3252551 w 3252551"/>
              <a:gd name="connsiteY2-6" fmla="*/ 4667851 h 6202391"/>
              <a:gd name="connsiteX3-7" fmla="*/ 3244497 w 3252551"/>
              <a:gd name="connsiteY3-8" fmla="*/ 4667851 h 6202391"/>
              <a:gd name="connsiteX4-9" fmla="*/ 3240653 w 3252551"/>
              <a:gd name="connsiteY4-10" fmla="*/ 4743969 h 6202391"/>
              <a:gd name="connsiteX5-11" fmla="*/ 1624520 w 3252551"/>
              <a:gd name="connsiteY5-12" fmla="*/ 6202391 h 6202391"/>
              <a:gd name="connsiteX6-13" fmla="*/ 8387 w 3252551"/>
              <a:gd name="connsiteY6-14" fmla="*/ 4743969 h 6202391"/>
              <a:gd name="connsiteX7-15" fmla="*/ 4544 w 3252551"/>
              <a:gd name="connsiteY7-16" fmla="*/ 4667851 h 6202391"/>
              <a:gd name="connsiteX8-17" fmla="*/ 0 w 3252551"/>
              <a:gd name="connsiteY8-18" fmla="*/ 4667851 h 6202391"/>
              <a:gd name="connsiteX9-19" fmla="*/ 0 w 3252551"/>
              <a:gd name="connsiteY9-20" fmla="*/ 4577871 h 6202391"/>
              <a:gd name="connsiteX10" fmla="*/ 21025 w 3252551"/>
              <a:gd name="connsiteY10" fmla="*/ 0 h 6202391"/>
              <a:gd name="connsiteX0-21" fmla="*/ 0 w 3252551"/>
              <a:gd name="connsiteY0-22" fmla="*/ 0 h 6202391"/>
              <a:gd name="connsiteX1-23" fmla="*/ 3252551 w 3252551"/>
              <a:gd name="connsiteY1-24" fmla="*/ 2525334 h 6202391"/>
              <a:gd name="connsiteX2-25" fmla="*/ 3252551 w 3252551"/>
              <a:gd name="connsiteY2-26" fmla="*/ 4667851 h 6202391"/>
              <a:gd name="connsiteX3-27" fmla="*/ 3244497 w 3252551"/>
              <a:gd name="connsiteY3-28" fmla="*/ 4667851 h 6202391"/>
              <a:gd name="connsiteX4-29" fmla="*/ 3240653 w 3252551"/>
              <a:gd name="connsiteY4-30" fmla="*/ 4743969 h 6202391"/>
              <a:gd name="connsiteX5-31" fmla="*/ 1624520 w 3252551"/>
              <a:gd name="connsiteY5-32" fmla="*/ 6202391 h 6202391"/>
              <a:gd name="connsiteX6-33" fmla="*/ 8387 w 3252551"/>
              <a:gd name="connsiteY6-34" fmla="*/ 4743969 h 6202391"/>
              <a:gd name="connsiteX7-35" fmla="*/ 4544 w 3252551"/>
              <a:gd name="connsiteY7-36" fmla="*/ 4667851 h 6202391"/>
              <a:gd name="connsiteX8-37" fmla="*/ 0 w 3252551"/>
              <a:gd name="connsiteY8-38" fmla="*/ 4667851 h 6202391"/>
              <a:gd name="connsiteX9-39" fmla="*/ 0 w 3252551"/>
              <a:gd name="connsiteY9-40" fmla="*/ 4577871 h 6202391"/>
              <a:gd name="connsiteX10-41" fmla="*/ 0 w 3252551"/>
              <a:gd name="connsiteY10-42" fmla="*/ 0 h 6202391"/>
              <a:gd name="connsiteX0-43" fmla="*/ 0 w 3252551"/>
              <a:gd name="connsiteY0-44" fmla="*/ 0 h 6202391"/>
              <a:gd name="connsiteX1-45" fmla="*/ 3231524 w 3252551"/>
              <a:gd name="connsiteY1-46" fmla="*/ 22548 h 6202391"/>
              <a:gd name="connsiteX2-47" fmla="*/ 3252551 w 3252551"/>
              <a:gd name="connsiteY2-48" fmla="*/ 4667851 h 6202391"/>
              <a:gd name="connsiteX3-49" fmla="*/ 3244497 w 3252551"/>
              <a:gd name="connsiteY3-50" fmla="*/ 4667851 h 6202391"/>
              <a:gd name="connsiteX4-51" fmla="*/ 3240653 w 3252551"/>
              <a:gd name="connsiteY4-52" fmla="*/ 4743969 h 6202391"/>
              <a:gd name="connsiteX5-53" fmla="*/ 1624520 w 3252551"/>
              <a:gd name="connsiteY5-54" fmla="*/ 6202391 h 6202391"/>
              <a:gd name="connsiteX6-55" fmla="*/ 8387 w 3252551"/>
              <a:gd name="connsiteY6-56" fmla="*/ 4743969 h 6202391"/>
              <a:gd name="connsiteX7-57" fmla="*/ 4544 w 3252551"/>
              <a:gd name="connsiteY7-58" fmla="*/ 4667851 h 6202391"/>
              <a:gd name="connsiteX8-59" fmla="*/ 0 w 3252551"/>
              <a:gd name="connsiteY8-60" fmla="*/ 4667851 h 6202391"/>
              <a:gd name="connsiteX9-61" fmla="*/ 0 w 3252551"/>
              <a:gd name="connsiteY9-62" fmla="*/ 4577871 h 6202391"/>
              <a:gd name="connsiteX10-63" fmla="*/ 0 w 3252551"/>
              <a:gd name="connsiteY10-64" fmla="*/ 0 h 6202391"/>
              <a:gd name="connsiteX0-65" fmla="*/ 0 w 3252551"/>
              <a:gd name="connsiteY0-66" fmla="*/ 15040398 h 21242789"/>
              <a:gd name="connsiteX1-67" fmla="*/ 3231518 w 3252551"/>
              <a:gd name="connsiteY1-68" fmla="*/ 3 h 21242789"/>
              <a:gd name="connsiteX2-69" fmla="*/ 3252551 w 3252551"/>
              <a:gd name="connsiteY2-70" fmla="*/ 19708249 h 21242789"/>
              <a:gd name="connsiteX3-71" fmla="*/ 3244497 w 3252551"/>
              <a:gd name="connsiteY3-72" fmla="*/ 19708249 h 21242789"/>
              <a:gd name="connsiteX4-73" fmla="*/ 3240653 w 3252551"/>
              <a:gd name="connsiteY4-74" fmla="*/ 19784367 h 21242789"/>
              <a:gd name="connsiteX5-75" fmla="*/ 1624520 w 3252551"/>
              <a:gd name="connsiteY5-76" fmla="*/ 21242789 h 21242789"/>
              <a:gd name="connsiteX6-77" fmla="*/ 8387 w 3252551"/>
              <a:gd name="connsiteY6-78" fmla="*/ 19784367 h 21242789"/>
              <a:gd name="connsiteX7-79" fmla="*/ 4544 w 3252551"/>
              <a:gd name="connsiteY7-80" fmla="*/ 19708249 h 21242789"/>
              <a:gd name="connsiteX8-81" fmla="*/ 0 w 3252551"/>
              <a:gd name="connsiteY8-82" fmla="*/ 19708249 h 21242789"/>
              <a:gd name="connsiteX9-83" fmla="*/ 0 w 3252551"/>
              <a:gd name="connsiteY9-84" fmla="*/ 19618269 h 21242789"/>
              <a:gd name="connsiteX10-85" fmla="*/ 0 w 3252551"/>
              <a:gd name="connsiteY10-86" fmla="*/ 15040398 h 21242789"/>
              <a:gd name="connsiteX0-87" fmla="*/ 0 w 3252551"/>
              <a:gd name="connsiteY0-88" fmla="*/ 0 h 21265340"/>
              <a:gd name="connsiteX1-89" fmla="*/ 3231518 w 3252551"/>
              <a:gd name="connsiteY1-90" fmla="*/ 22554 h 21265340"/>
              <a:gd name="connsiteX2-91" fmla="*/ 3252551 w 3252551"/>
              <a:gd name="connsiteY2-92" fmla="*/ 19730800 h 21265340"/>
              <a:gd name="connsiteX3-93" fmla="*/ 3244497 w 3252551"/>
              <a:gd name="connsiteY3-94" fmla="*/ 19730800 h 21265340"/>
              <a:gd name="connsiteX4-95" fmla="*/ 3240653 w 3252551"/>
              <a:gd name="connsiteY4-96" fmla="*/ 19806918 h 21265340"/>
              <a:gd name="connsiteX5-97" fmla="*/ 1624520 w 3252551"/>
              <a:gd name="connsiteY5-98" fmla="*/ 21265340 h 21265340"/>
              <a:gd name="connsiteX6-99" fmla="*/ 8387 w 3252551"/>
              <a:gd name="connsiteY6-100" fmla="*/ 19806918 h 21265340"/>
              <a:gd name="connsiteX7-101" fmla="*/ 4544 w 3252551"/>
              <a:gd name="connsiteY7-102" fmla="*/ 19730800 h 21265340"/>
              <a:gd name="connsiteX8-103" fmla="*/ 0 w 3252551"/>
              <a:gd name="connsiteY8-104" fmla="*/ 19730800 h 21265340"/>
              <a:gd name="connsiteX9-105" fmla="*/ 0 w 3252551"/>
              <a:gd name="connsiteY9-106" fmla="*/ 19640820 h 21265340"/>
              <a:gd name="connsiteX10-107" fmla="*/ 0 w 3252551"/>
              <a:gd name="connsiteY10-108" fmla="*/ 0 h 212653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41" y="connsiteY10-42"/>
              </a:cxn>
            </a:cxnLst>
            <a:rect l="l" t="t" r="r" b="b"/>
            <a:pathLst>
              <a:path w="3252551" h="21265340">
                <a:moveTo>
                  <a:pt x="0" y="0"/>
                </a:moveTo>
                <a:lnTo>
                  <a:pt x="3231518" y="22554"/>
                </a:lnTo>
                <a:lnTo>
                  <a:pt x="3252551" y="19730800"/>
                </a:lnTo>
                <a:lnTo>
                  <a:pt x="3244497" y="19730800"/>
                </a:lnTo>
                <a:lnTo>
                  <a:pt x="3240653" y="19806918"/>
                </a:lnTo>
                <a:cubicBezTo>
                  <a:pt x="3157461" y="20626092"/>
                  <a:pt x="2465643" y="21265340"/>
                  <a:pt x="1624520" y="21265340"/>
                </a:cubicBezTo>
                <a:cubicBezTo>
                  <a:pt x="783397" y="21265340"/>
                  <a:pt x="91579" y="20626092"/>
                  <a:pt x="8387" y="19806918"/>
                </a:cubicBezTo>
                <a:lnTo>
                  <a:pt x="4544" y="19730800"/>
                </a:lnTo>
                <a:lnTo>
                  <a:pt x="0" y="19730800"/>
                </a:lnTo>
                <a:lnTo>
                  <a:pt x="0" y="19640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79705" y="282575"/>
            <a:ext cx="143510" cy="61214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28"/>
          <p:cNvSpPr>
            <a:spLocks noChangeArrowheads="1"/>
          </p:cNvSpPr>
          <p:nvPr/>
        </p:nvSpPr>
        <p:spPr bwMode="auto">
          <a:xfrm>
            <a:off x="487808" y="318883"/>
            <a:ext cx="284797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sym typeface="+mn-ea"/>
              </a:rPr>
              <a:t>游戏开始界面</a:t>
            </a:r>
            <a:endParaRPr lang="zh-CN" altLang="en-US" sz="2800" b="1" dirty="0">
              <a:solidFill>
                <a:srgbClr val="006AB6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%VXM(@B{`OA@04([UK%F}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1220" y="1686560"/>
            <a:ext cx="7077710" cy="4169410"/>
          </a:xfrm>
          <a:prstGeom prst="rect">
            <a:avLst/>
          </a:prstGeom>
        </p:spPr>
      </p:pic>
      <p:pic>
        <p:nvPicPr>
          <p:cNvPr id="13" name="内容占位符 12" descr="队标n"/>
          <p:cNvPicPr>
            <a:picLocks noChangeAspect="1"/>
          </p:cNvPicPr>
          <p:nvPr>
            <p:ph idx="1"/>
          </p:nvPr>
        </p:nvPicPr>
        <p:blipFill>
          <a:blip r:embed="rId2"/>
          <a:srcRect l="5299" t="23049" r="5699" b="49662"/>
          <a:stretch>
            <a:fillRect/>
          </a:stretch>
        </p:blipFill>
        <p:spPr>
          <a:xfrm>
            <a:off x="9993630" y="5855970"/>
            <a:ext cx="2072640" cy="925195"/>
          </a:xfrm>
          <a:prstGeom prst="rect">
            <a:avLst/>
          </a:prstGeom>
        </p:spPr>
      </p:pic>
      <p:sp>
        <p:nvSpPr>
          <p:cNvPr id="63" name="任意多边形 62"/>
          <p:cNvSpPr/>
          <p:nvPr/>
        </p:nvSpPr>
        <p:spPr>
          <a:xfrm rot="16200000">
            <a:off x="1727835" y="-1027430"/>
            <a:ext cx="612140" cy="3395345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  <a:gd name="connsiteX0-1" fmla="*/ 21025 w 3252551"/>
              <a:gd name="connsiteY0-2" fmla="*/ 0 h 6202391"/>
              <a:gd name="connsiteX1-3" fmla="*/ 3252551 w 3252551"/>
              <a:gd name="connsiteY1-4" fmla="*/ 2525334 h 6202391"/>
              <a:gd name="connsiteX2-5" fmla="*/ 3252551 w 3252551"/>
              <a:gd name="connsiteY2-6" fmla="*/ 4667851 h 6202391"/>
              <a:gd name="connsiteX3-7" fmla="*/ 3244497 w 3252551"/>
              <a:gd name="connsiteY3-8" fmla="*/ 4667851 h 6202391"/>
              <a:gd name="connsiteX4-9" fmla="*/ 3240653 w 3252551"/>
              <a:gd name="connsiteY4-10" fmla="*/ 4743969 h 6202391"/>
              <a:gd name="connsiteX5-11" fmla="*/ 1624520 w 3252551"/>
              <a:gd name="connsiteY5-12" fmla="*/ 6202391 h 6202391"/>
              <a:gd name="connsiteX6-13" fmla="*/ 8387 w 3252551"/>
              <a:gd name="connsiteY6-14" fmla="*/ 4743969 h 6202391"/>
              <a:gd name="connsiteX7-15" fmla="*/ 4544 w 3252551"/>
              <a:gd name="connsiteY7-16" fmla="*/ 4667851 h 6202391"/>
              <a:gd name="connsiteX8-17" fmla="*/ 0 w 3252551"/>
              <a:gd name="connsiteY8-18" fmla="*/ 4667851 h 6202391"/>
              <a:gd name="connsiteX9-19" fmla="*/ 0 w 3252551"/>
              <a:gd name="connsiteY9-20" fmla="*/ 4577871 h 6202391"/>
              <a:gd name="connsiteX10" fmla="*/ 21025 w 3252551"/>
              <a:gd name="connsiteY10" fmla="*/ 0 h 6202391"/>
              <a:gd name="connsiteX0-21" fmla="*/ 0 w 3252551"/>
              <a:gd name="connsiteY0-22" fmla="*/ 0 h 6202391"/>
              <a:gd name="connsiteX1-23" fmla="*/ 3252551 w 3252551"/>
              <a:gd name="connsiteY1-24" fmla="*/ 2525334 h 6202391"/>
              <a:gd name="connsiteX2-25" fmla="*/ 3252551 w 3252551"/>
              <a:gd name="connsiteY2-26" fmla="*/ 4667851 h 6202391"/>
              <a:gd name="connsiteX3-27" fmla="*/ 3244497 w 3252551"/>
              <a:gd name="connsiteY3-28" fmla="*/ 4667851 h 6202391"/>
              <a:gd name="connsiteX4-29" fmla="*/ 3240653 w 3252551"/>
              <a:gd name="connsiteY4-30" fmla="*/ 4743969 h 6202391"/>
              <a:gd name="connsiteX5-31" fmla="*/ 1624520 w 3252551"/>
              <a:gd name="connsiteY5-32" fmla="*/ 6202391 h 6202391"/>
              <a:gd name="connsiteX6-33" fmla="*/ 8387 w 3252551"/>
              <a:gd name="connsiteY6-34" fmla="*/ 4743969 h 6202391"/>
              <a:gd name="connsiteX7-35" fmla="*/ 4544 w 3252551"/>
              <a:gd name="connsiteY7-36" fmla="*/ 4667851 h 6202391"/>
              <a:gd name="connsiteX8-37" fmla="*/ 0 w 3252551"/>
              <a:gd name="connsiteY8-38" fmla="*/ 4667851 h 6202391"/>
              <a:gd name="connsiteX9-39" fmla="*/ 0 w 3252551"/>
              <a:gd name="connsiteY9-40" fmla="*/ 4577871 h 6202391"/>
              <a:gd name="connsiteX10-41" fmla="*/ 0 w 3252551"/>
              <a:gd name="connsiteY10-42" fmla="*/ 0 h 6202391"/>
              <a:gd name="connsiteX0-43" fmla="*/ 0 w 3252551"/>
              <a:gd name="connsiteY0-44" fmla="*/ 0 h 6202391"/>
              <a:gd name="connsiteX1-45" fmla="*/ 3231524 w 3252551"/>
              <a:gd name="connsiteY1-46" fmla="*/ 22548 h 6202391"/>
              <a:gd name="connsiteX2-47" fmla="*/ 3252551 w 3252551"/>
              <a:gd name="connsiteY2-48" fmla="*/ 4667851 h 6202391"/>
              <a:gd name="connsiteX3-49" fmla="*/ 3244497 w 3252551"/>
              <a:gd name="connsiteY3-50" fmla="*/ 4667851 h 6202391"/>
              <a:gd name="connsiteX4-51" fmla="*/ 3240653 w 3252551"/>
              <a:gd name="connsiteY4-52" fmla="*/ 4743969 h 6202391"/>
              <a:gd name="connsiteX5-53" fmla="*/ 1624520 w 3252551"/>
              <a:gd name="connsiteY5-54" fmla="*/ 6202391 h 6202391"/>
              <a:gd name="connsiteX6-55" fmla="*/ 8387 w 3252551"/>
              <a:gd name="connsiteY6-56" fmla="*/ 4743969 h 6202391"/>
              <a:gd name="connsiteX7-57" fmla="*/ 4544 w 3252551"/>
              <a:gd name="connsiteY7-58" fmla="*/ 4667851 h 6202391"/>
              <a:gd name="connsiteX8-59" fmla="*/ 0 w 3252551"/>
              <a:gd name="connsiteY8-60" fmla="*/ 4667851 h 6202391"/>
              <a:gd name="connsiteX9-61" fmla="*/ 0 w 3252551"/>
              <a:gd name="connsiteY9-62" fmla="*/ 4577871 h 6202391"/>
              <a:gd name="connsiteX10-63" fmla="*/ 0 w 3252551"/>
              <a:gd name="connsiteY10-64" fmla="*/ 0 h 6202391"/>
              <a:gd name="connsiteX0-65" fmla="*/ 0 w 3252551"/>
              <a:gd name="connsiteY0-66" fmla="*/ 15040398 h 21242789"/>
              <a:gd name="connsiteX1-67" fmla="*/ 3231518 w 3252551"/>
              <a:gd name="connsiteY1-68" fmla="*/ 3 h 21242789"/>
              <a:gd name="connsiteX2-69" fmla="*/ 3252551 w 3252551"/>
              <a:gd name="connsiteY2-70" fmla="*/ 19708249 h 21242789"/>
              <a:gd name="connsiteX3-71" fmla="*/ 3244497 w 3252551"/>
              <a:gd name="connsiteY3-72" fmla="*/ 19708249 h 21242789"/>
              <a:gd name="connsiteX4-73" fmla="*/ 3240653 w 3252551"/>
              <a:gd name="connsiteY4-74" fmla="*/ 19784367 h 21242789"/>
              <a:gd name="connsiteX5-75" fmla="*/ 1624520 w 3252551"/>
              <a:gd name="connsiteY5-76" fmla="*/ 21242789 h 21242789"/>
              <a:gd name="connsiteX6-77" fmla="*/ 8387 w 3252551"/>
              <a:gd name="connsiteY6-78" fmla="*/ 19784367 h 21242789"/>
              <a:gd name="connsiteX7-79" fmla="*/ 4544 w 3252551"/>
              <a:gd name="connsiteY7-80" fmla="*/ 19708249 h 21242789"/>
              <a:gd name="connsiteX8-81" fmla="*/ 0 w 3252551"/>
              <a:gd name="connsiteY8-82" fmla="*/ 19708249 h 21242789"/>
              <a:gd name="connsiteX9-83" fmla="*/ 0 w 3252551"/>
              <a:gd name="connsiteY9-84" fmla="*/ 19618269 h 21242789"/>
              <a:gd name="connsiteX10-85" fmla="*/ 0 w 3252551"/>
              <a:gd name="connsiteY10-86" fmla="*/ 15040398 h 21242789"/>
              <a:gd name="connsiteX0-87" fmla="*/ 0 w 3252551"/>
              <a:gd name="connsiteY0-88" fmla="*/ 0 h 21265340"/>
              <a:gd name="connsiteX1-89" fmla="*/ 3231518 w 3252551"/>
              <a:gd name="connsiteY1-90" fmla="*/ 22554 h 21265340"/>
              <a:gd name="connsiteX2-91" fmla="*/ 3252551 w 3252551"/>
              <a:gd name="connsiteY2-92" fmla="*/ 19730800 h 21265340"/>
              <a:gd name="connsiteX3-93" fmla="*/ 3244497 w 3252551"/>
              <a:gd name="connsiteY3-94" fmla="*/ 19730800 h 21265340"/>
              <a:gd name="connsiteX4-95" fmla="*/ 3240653 w 3252551"/>
              <a:gd name="connsiteY4-96" fmla="*/ 19806918 h 21265340"/>
              <a:gd name="connsiteX5-97" fmla="*/ 1624520 w 3252551"/>
              <a:gd name="connsiteY5-98" fmla="*/ 21265340 h 21265340"/>
              <a:gd name="connsiteX6-99" fmla="*/ 8387 w 3252551"/>
              <a:gd name="connsiteY6-100" fmla="*/ 19806918 h 21265340"/>
              <a:gd name="connsiteX7-101" fmla="*/ 4544 w 3252551"/>
              <a:gd name="connsiteY7-102" fmla="*/ 19730800 h 21265340"/>
              <a:gd name="connsiteX8-103" fmla="*/ 0 w 3252551"/>
              <a:gd name="connsiteY8-104" fmla="*/ 19730800 h 21265340"/>
              <a:gd name="connsiteX9-105" fmla="*/ 0 w 3252551"/>
              <a:gd name="connsiteY9-106" fmla="*/ 19640820 h 21265340"/>
              <a:gd name="connsiteX10-107" fmla="*/ 0 w 3252551"/>
              <a:gd name="connsiteY10-108" fmla="*/ 0 h 212653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41" y="connsiteY10-42"/>
              </a:cxn>
            </a:cxnLst>
            <a:rect l="l" t="t" r="r" b="b"/>
            <a:pathLst>
              <a:path w="3252551" h="21265340">
                <a:moveTo>
                  <a:pt x="0" y="0"/>
                </a:moveTo>
                <a:lnTo>
                  <a:pt x="3231518" y="22554"/>
                </a:lnTo>
                <a:lnTo>
                  <a:pt x="3252551" y="19730800"/>
                </a:lnTo>
                <a:lnTo>
                  <a:pt x="3244497" y="19730800"/>
                </a:lnTo>
                <a:lnTo>
                  <a:pt x="3240653" y="19806918"/>
                </a:lnTo>
                <a:cubicBezTo>
                  <a:pt x="3157461" y="20626092"/>
                  <a:pt x="2465643" y="21265340"/>
                  <a:pt x="1624520" y="21265340"/>
                </a:cubicBezTo>
                <a:cubicBezTo>
                  <a:pt x="783397" y="21265340"/>
                  <a:pt x="91579" y="20626092"/>
                  <a:pt x="8387" y="19806918"/>
                </a:cubicBezTo>
                <a:lnTo>
                  <a:pt x="4544" y="19730800"/>
                </a:lnTo>
                <a:lnTo>
                  <a:pt x="0" y="19730800"/>
                </a:lnTo>
                <a:lnTo>
                  <a:pt x="0" y="19640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56210" y="364490"/>
            <a:ext cx="143510" cy="61214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28"/>
          <p:cNvSpPr>
            <a:spLocks noChangeArrowheads="1"/>
          </p:cNvSpPr>
          <p:nvPr/>
        </p:nvSpPr>
        <p:spPr bwMode="auto">
          <a:xfrm>
            <a:off x="504953" y="364603"/>
            <a:ext cx="284797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sym typeface="+mn-ea"/>
              </a:rPr>
              <a:t>游戏画面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78485" y="1495425"/>
            <a:ext cx="3669030" cy="437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画面右侧随机出现高度</a:t>
            </a:r>
            <a:r>
              <a:rPr lang="zh-CN" altLang="en-US" sz="2400"/>
              <a:t>不等的导弹；</a:t>
            </a:r>
            <a:endParaRPr lang="zh-CN" altLang="en-US" sz="2400"/>
          </a:p>
          <a:p>
            <a:pPr marL="0" indent="0">
              <a:buNone/>
            </a:pPr>
            <a:endParaRPr lang="zh-CN" altLang="en-US" sz="900"/>
          </a:p>
          <a:p>
            <a:pPr marL="0" indent="0">
              <a:buNone/>
            </a:pPr>
            <a:r>
              <a:rPr lang="zh-CN" altLang="en-US" sz="2400"/>
              <a:t>通过鼠标控制小皮进行蹲跳躲避导弹；</a:t>
            </a:r>
            <a:endParaRPr lang="zh-CN" altLang="en-US" sz="2400"/>
          </a:p>
          <a:p>
            <a:pPr marL="0" indent="0">
              <a:buNone/>
            </a:pPr>
            <a:endParaRPr lang="zh-CN" altLang="en-US" sz="800"/>
          </a:p>
          <a:p>
            <a:pPr marL="0" indent="0">
              <a:buNone/>
            </a:pPr>
            <a:r>
              <a:rPr lang="zh-CN" altLang="en-US" sz="2400"/>
              <a:t>通过游戏</a:t>
            </a:r>
            <a:r>
              <a:rPr lang="zh-CN" altLang="en-US" sz="2400"/>
              <a:t>时间长短计分；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WPS 演示</Application>
  <PresentationFormat>自定义</PresentationFormat>
  <Paragraphs>161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SketchFlow Print</vt:lpstr>
      <vt:lpstr>幼圆</vt:lpstr>
      <vt:lpstr>Microsoft YaHei UI</vt:lpstr>
      <vt:lpstr>Segoe UI</vt:lpstr>
      <vt:lpstr>微软雅黑</vt:lpstr>
      <vt:lpstr>FontAwesome</vt:lpstr>
      <vt:lpstr>Open Sans</vt:lpstr>
      <vt:lpstr>Verdana</vt:lpstr>
      <vt:lpstr>Arial Unicode MS</vt:lpstr>
      <vt:lpstr>Calibri Light</vt:lpstr>
      <vt:lpstr>Segoe Print</vt:lpstr>
      <vt:lpstr>굴림</vt:lpstr>
      <vt:lpstr>Malgun Gothic</vt:lpstr>
      <vt:lpstr>Arial Narrow</vt:lpstr>
      <vt:lpstr>第一PPT，www.1ppt.com</vt:lpstr>
      <vt:lpstr>PowerPoint 演示文稿</vt:lpstr>
      <vt:lpstr>PowerPoint 演示文稿</vt:lpstr>
      <vt:lpstr>PowerPoint 演示文稿</vt:lpstr>
      <vt:lpstr>   成员介绍</vt:lpstr>
      <vt:lpstr>PowerPoint 演示文稿</vt:lpstr>
      <vt:lpstr>PowerPoint 演示文稿</vt:lpstr>
      <vt:lpstr>PowerPoint 演示文稿</vt:lpstr>
      <vt:lpstr>           游戏开始界面介绍</vt:lpstr>
      <vt:lpstr>游戏画面</vt:lpstr>
      <vt:lpstr>游戏结束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123</cp:lastModifiedBy>
  <cp:revision>89</cp:revision>
  <dcterms:created xsi:type="dcterms:W3CDTF">2017-03-04T01:28:00Z</dcterms:created>
  <dcterms:modified xsi:type="dcterms:W3CDTF">2017-12-29T03:57:30Z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